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72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273" r:id="rId35"/>
    <p:sldId id="274" r:id="rId36"/>
    <p:sldId id="275" r:id="rId37"/>
    <p:sldId id="257" r:id="rId38"/>
    <p:sldId id="258" r:id="rId39"/>
    <p:sldId id="259" r:id="rId40"/>
    <p:sldId id="261" r:id="rId41"/>
    <p:sldId id="264" r:id="rId42"/>
    <p:sldId id="263" r:id="rId43"/>
    <p:sldId id="265" r:id="rId44"/>
    <p:sldId id="266" r:id="rId45"/>
    <p:sldId id="269" r:id="rId46"/>
    <p:sldId id="270" r:id="rId47"/>
    <p:sldId id="268" r:id="rId48"/>
    <p:sldId id="271" r:id="rId49"/>
    <p:sldId id="277" r:id="rId50"/>
    <p:sldId id="276" r:id="rId51"/>
    <p:sldId id="289" r:id="rId52"/>
    <p:sldId id="286" r:id="rId53"/>
    <p:sldId id="287" r:id="rId54"/>
    <p:sldId id="288" r:id="rId55"/>
    <p:sldId id="280" r:id="rId56"/>
    <p:sldId id="278" r:id="rId57"/>
    <p:sldId id="279" r:id="rId58"/>
    <p:sldId id="281" r:id="rId59"/>
    <p:sldId id="282" r:id="rId60"/>
    <p:sldId id="283" r:id="rId61"/>
    <p:sldId id="284" r:id="rId62"/>
    <p:sldId id="285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 showGuides="1"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8A6F9-2EFC-4123-9A96-33EED3FBEDE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23A907-722A-4FE0-AD73-6EA5BBBC434D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Quick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2C2316B9-E18D-4E9B-94D1-5CC12A4D7E01}" type="parTrans" cxnId="{9C5D2106-0CAD-4ACC-8606-5DB92B4299D8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AF3868A2-F5EB-4970-A861-7875BFC32843}" type="sibTrans" cxnId="{9C5D2106-0CAD-4ACC-8606-5DB92B4299D8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4DFD3C7F-E8AB-43F7-BD94-D272FEE4B393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Free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788B7E32-376E-4BBF-BD53-ADDEAF5F555B}" type="parTrans" cxnId="{D500E1C0-6E03-4D2C-8284-0D4AC2C7394F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1E7F5687-C149-4D87-B872-A62AC9F1DBE9}" type="sibTrans" cxnId="{D500E1C0-6E03-4D2C-8284-0D4AC2C7394F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0620AF10-0C5D-49D1-9DBF-F272171D7FE0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Simple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FB1350C3-6899-4F1B-9437-797F859154BF}" type="parTrans" cxnId="{3452A19F-0F04-4BCB-A2F5-75EDF2E8F220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0840691A-0D2A-440E-9D9C-AE6A66F9677C}" type="sibTrans" cxnId="{3452A19F-0F04-4BCB-A2F5-75EDF2E8F220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CFB4CB35-D4C8-46B4-8BB0-46D2C5FD4DB4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Online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5782550C-456E-4C18-AB5F-65DF37C4A952}" type="parTrans" cxnId="{0E6B2A3B-F671-4BD7-8B80-449D7BE0DC00}">
      <dgm:prSet/>
      <dgm:spPr/>
      <dgm:t>
        <a:bodyPr/>
        <a:lstStyle/>
        <a:p>
          <a:endParaRPr lang="en-US"/>
        </a:p>
      </dgm:t>
    </dgm:pt>
    <dgm:pt modelId="{03957707-6B55-4CD4-AB9E-E099265D9B08}" type="sibTrans" cxnId="{0E6B2A3B-F671-4BD7-8B80-449D7BE0DC00}">
      <dgm:prSet/>
      <dgm:spPr/>
      <dgm:t>
        <a:bodyPr/>
        <a:lstStyle/>
        <a:p>
          <a:endParaRPr lang="en-US"/>
        </a:p>
      </dgm:t>
    </dgm:pt>
    <dgm:pt modelId="{23E45FE1-E6F6-44E8-A461-4433EA73D402}" type="pres">
      <dgm:prSet presAssocID="{F4A8A6F9-2EFC-4123-9A96-33EED3FBEDE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718C12-DC7C-407F-91F3-4935BDA471EC}" type="pres">
      <dgm:prSet presAssocID="{6523A907-722A-4FE0-AD73-6EA5BBBC434D}" presName="circ1" presStyleLbl="vennNode1" presStyleIdx="0" presStyleCnt="4"/>
      <dgm:spPr/>
      <dgm:t>
        <a:bodyPr/>
        <a:lstStyle/>
        <a:p>
          <a:endParaRPr lang="en-US"/>
        </a:p>
      </dgm:t>
    </dgm:pt>
    <dgm:pt modelId="{ED94E1CB-41FF-4B4B-9735-C1692E5F233A}" type="pres">
      <dgm:prSet presAssocID="{6523A907-722A-4FE0-AD73-6EA5BBBC434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ECA30-CEB4-42F4-893C-AD1D5D50E590}" type="pres">
      <dgm:prSet presAssocID="{4DFD3C7F-E8AB-43F7-BD94-D272FEE4B393}" presName="circ2" presStyleLbl="vennNode1" presStyleIdx="1" presStyleCnt="4"/>
      <dgm:spPr/>
      <dgm:t>
        <a:bodyPr/>
        <a:lstStyle/>
        <a:p>
          <a:endParaRPr lang="en-US"/>
        </a:p>
      </dgm:t>
    </dgm:pt>
    <dgm:pt modelId="{D787BCD5-19CA-4131-B529-1401488D23AC}" type="pres">
      <dgm:prSet presAssocID="{4DFD3C7F-E8AB-43F7-BD94-D272FEE4B39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D5A04-A41C-4986-9816-D66BBB0398D4}" type="pres">
      <dgm:prSet presAssocID="{0620AF10-0C5D-49D1-9DBF-F272171D7FE0}" presName="circ3" presStyleLbl="vennNode1" presStyleIdx="2" presStyleCnt="4"/>
      <dgm:spPr/>
      <dgm:t>
        <a:bodyPr/>
        <a:lstStyle/>
        <a:p>
          <a:endParaRPr lang="en-US"/>
        </a:p>
      </dgm:t>
    </dgm:pt>
    <dgm:pt modelId="{DF342D4C-9D1B-46A3-95B8-B69D1E58EA8A}" type="pres">
      <dgm:prSet presAssocID="{0620AF10-0C5D-49D1-9DBF-F272171D7F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F00644-EBBD-4586-948A-AC7ABAFDF39C}" type="pres">
      <dgm:prSet presAssocID="{CFB4CB35-D4C8-46B4-8BB0-46D2C5FD4DB4}" presName="circ4" presStyleLbl="vennNode1" presStyleIdx="3" presStyleCnt="4"/>
      <dgm:spPr/>
      <dgm:t>
        <a:bodyPr/>
        <a:lstStyle/>
        <a:p>
          <a:endParaRPr lang="en-US"/>
        </a:p>
      </dgm:t>
    </dgm:pt>
    <dgm:pt modelId="{374A04CF-8A2C-4455-96EA-17C5C207F461}" type="pres">
      <dgm:prSet presAssocID="{CFB4CB35-D4C8-46B4-8BB0-46D2C5FD4DB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52A19F-0F04-4BCB-A2F5-75EDF2E8F220}" srcId="{F4A8A6F9-2EFC-4123-9A96-33EED3FBEDEE}" destId="{0620AF10-0C5D-49D1-9DBF-F272171D7FE0}" srcOrd="2" destOrd="0" parTransId="{FB1350C3-6899-4F1B-9437-797F859154BF}" sibTransId="{0840691A-0D2A-440E-9D9C-AE6A66F9677C}"/>
    <dgm:cxn modelId="{9C5D2106-0CAD-4ACC-8606-5DB92B4299D8}" srcId="{F4A8A6F9-2EFC-4123-9A96-33EED3FBEDEE}" destId="{6523A907-722A-4FE0-AD73-6EA5BBBC434D}" srcOrd="0" destOrd="0" parTransId="{2C2316B9-E18D-4E9B-94D1-5CC12A4D7E01}" sibTransId="{AF3868A2-F5EB-4970-A861-7875BFC32843}"/>
    <dgm:cxn modelId="{0E6B2A3B-F671-4BD7-8B80-449D7BE0DC00}" srcId="{F4A8A6F9-2EFC-4123-9A96-33EED3FBEDEE}" destId="{CFB4CB35-D4C8-46B4-8BB0-46D2C5FD4DB4}" srcOrd="3" destOrd="0" parTransId="{5782550C-456E-4C18-AB5F-65DF37C4A952}" sibTransId="{03957707-6B55-4CD4-AB9E-E099265D9B08}"/>
    <dgm:cxn modelId="{04E1C62B-FF42-45C8-9273-66A87FA1DE49}" type="presOf" srcId="{0620AF10-0C5D-49D1-9DBF-F272171D7FE0}" destId="{DF342D4C-9D1B-46A3-95B8-B69D1E58EA8A}" srcOrd="1" destOrd="0" presId="urn:microsoft.com/office/officeart/2005/8/layout/venn1"/>
    <dgm:cxn modelId="{EC63DE9A-F346-46E5-8D80-672413F70F28}" type="presOf" srcId="{CFB4CB35-D4C8-46B4-8BB0-46D2C5FD4DB4}" destId="{38F00644-EBBD-4586-948A-AC7ABAFDF39C}" srcOrd="0" destOrd="0" presId="urn:microsoft.com/office/officeart/2005/8/layout/venn1"/>
    <dgm:cxn modelId="{5E5EFED4-7A6A-4C17-B022-0B5C0E7D9F84}" type="presOf" srcId="{CFB4CB35-D4C8-46B4-8BB0-46D2C5FD4DB4}" destId="{374A04CF-8A2C-4455-96EA-17C5C207F461}" srcOrd="1" destOrd="0" presId="urn:microsoft.com/office/officeart/2005/8/layout/venn1"/>
    <dgm:cxn modelId="{F140CD5A-8C6A-4EA4-A60E-41E564C216EA}" type="presOf" srcId="{F4A8A6F9-2EFC-4123-9A96-33EED3FBEDEE}" destId="{23E45FE1-E6F6-44E8-A461-4433EA73D402}" srcOrd="0" destOrd="0" presId="urn:microsoft.com/office/officeart/2005/8/layout/venn1"/>
    <dgm:cxn modelId="{27480AD8-DF1C-495D-A28D-33F8E9964F9A}" type="presOf" srcId="{0620AF10-0C5D-49D1-9DBF-F272171D7FE0}" destId="{4E1D5A04-A41C-4986-9816-D66BBB0398D4}" srcOrd="0" destOrd="0" presId="urn:microsoft.com/office/officeart/2005/8/layout/venn1"/>
    <dgm:cxn modelId="{A6880BBC-021C-4511-8C5E-047C1F1EAEE3}" type="presOf" srcId="{6523A907-722A-4FE0-AD73-6EA5BBBC434D}" destId="{ED94E1CB-41FF-4B4B-9735-C1692E5F233A}" srcOrd="1" destOrd="0" presId="urn:microsoft.com/office/officeart/2005/8/layout/venn1"/>
    <dgm:cxn modelId="{D500E1C0-6E03-4D2C-8284-0D4AC2C7394F}" srcId="{F4A8A6F9-2EFC-4123-9A96-33EED3FBEDEE}" destId="{4DFD3C7F-E8AB-43F7-BD94-D272FEE4B393}" srcOrd="1" destOrd="0" parTransId="{788B7E32-376E-4BBF-BD53-ADDEAF5F555B}" sibTransId="{1E7F5687-C149-4D87-B872-A62AC9F1DBE9}"/>
    <dgm:cxn modelId="{7CAB1D23-FD64-46FE-B371-3BEC3D5DEEFD}" type="presOf" srcId="{4DFD3C7F-E8AB-43F7-BD94-D272FEE4B393}" destId="{D787BCD5-19CA-4131-B529-1401488D23AC}" srcOrd="1" destOrd="0" presId="urn:microsoft.com/office/officeart/2005/8/layout/venn1"/>
    <dgm:cxn modelId="{72AE3391-F1E1-4A42-BD5E-269FA7D80E41}" type="presOf" srcId="{6523A907-722A-4FE0-AD73-6EA5BBBC434D}" destId="{A7718C12-DC7C-407F-91F3-4935BDA471EC}" srcOrd="0" destOrd="0" presId="urn:microsoft.com/office/officeart/2005/8/layout/venn1"/>
    <dgm:cxn modelId="{5DF38466-8829-4DB3-9A2D-2DFB87E4A727}" type="presOf" srcId="{4DFD3C7F-E8AB-43F7-BD94-D272FEE4B393}" destId="{17AECA30-CEB4-42F4-893C-AD1D5D50E590}" srcOrd="0" destOrd="0" presId="urn:microsoft.com/office/officeart/2005/8/layout/venn1"/>
    <dgm:cxn modelId="{F39573AA-0589-4C5F-AB77-95B73C79A822}" type="presParOf" srcId="{23E45FE1-E6F6-44E8-A461-4433EA73D402}" destId="{A7718C12-DC7C-407F-91F3-4935BDA471EC}" srcOrd="0" destOrd="0" presId="urn:microsoft.com/office/officeart/2005/8/layout/venn1"/>
    <dgm:cxn modelId="{60039977-BA36-44FE-B703-4597D53BCA30}" type="presParOf" srcId="{23E45FE1-E6F6-44E8-A461-4433EA73D402}" destId="{ED94E1CB-41FF-4B4B-9735-C1692E5F233A}" srcOrd="1" destOrd="0" presId="urn:microsoft.com/office/officeart/2005/8/layout/venn1"/>
    <dgm:cxn modelId="{5FFE75E3-CF0F-4811-85AE-62297E03F915}" type="presParOf" srcId="{23E45FE1-E6F6-44E8-A461-4433EA73D402}" destId="{17AECA30-CEB4-42F4-893C-AD1D5D50E590}" srcOrd="2" destOrd="0" presId="urn:microsoft.com/office/officeart/2005/8/layout/venn1"/>
    <dgm:cxn modelId="{2CCE7274-E435-4663-8E39-BACFFC04ABBF}" type="presParOf" srcId="{23E45FE1-E6F6-44E8-A461-4433EA73D402}" destId="{D787BCD5-19CA-4131-B529-1401488D23AC}" srcOrd="3" destOrd="0" presId="urn:microsoft.com/office/officeart/2005/8/layout/venn1"/>
    <dgm:cxn modelId="{9BBC387E-37A6-45AC-8797-204954B92B21}" type="presParOf" srcId="{23E45FE1-E6F6-44E8-A461-4433EA73D402}" destId="{4E1D5A04-A41C-4986-9816-D66BBB0398D4}" srcOrd="4" destOrd="0" presId="urn:microsoft.com/office/officeart/2005/8/layout/venn1"/>
    <dgm:cxn modelId="{18B06643-9F2B-4139-98B4-37C5115F0864}" type="presParOf" srcId="{23E45FE1-E6F6-44E8-A461-4433EA73D402}" destId="{DF342D4C-9D1B-46A3-95B8-B69D1E58EA8A}" srcOrd="5" destOrd="0" presId="urn:microsoft.com/office/officeart/2005/8/layout/venn1"/>
    <dgm:cxn modelId="{44D397B2-6747-4235-BD7C-150FB2809E67}" type="presParOf" srcId="{23E45FE1-E6F6-44E8-A461-4433EA73D402}" destId="{38F00644-EBBD-4586-948A-AC7ABAFDF39C}" srcOrd="6" destOrd="0" presId="urn:microsoft.com/office/officeart/2005/8/layout/venn1"/>
    <dgm:cxn modelId="{59302304-6FC3-4A37-BF36-8BCF6E133498}" type="presParOf" srcId="{23E45FE1-E6F6-44E8-A461-4433EA73D402}" destId="{374A04CF-8A2C-4455-96EA-17C5C207F461}" srcOrd="7" destOrd="0" presId="urn:microsoft.com/office/officeart/2005/8/layout/venn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Audience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A200D182-749A-405F-895B-C1D25977016F}" type="presOf" srcId="{73A7A654-2B35-4B2E-94C2-5C9B684ED441}" destId="{97F32B09-282B-4A61-8CDB-234112E3F3F2}" srcOrd="0" destOrd="0" presId="urn:microsoft.com/office/officeart/2005/8/layout/vProcess5"/>
    <dgm:cxn modelId="{3E431F46-8E97-4A4F-B138-3C826EC5CF91}" type="presOf" srcId="{61CF5D84-71BA-4088-8D1D-B3B0E6F77A98}" destId="{9D535669-06CB-4284-9952-93EDAA6DA343}" srcOrd="0" destOrd="0" presId="urn:microsoft.com/office/officeart/2005/8/layout/vProcess5"/>
    <dgm:cxn modelId="{C36B698F-25BD-40D9-9D05-FC0D33301CAD}" type="presParOf" srcId="{9D535669-06CB-4284-9952-93EDAA6DA343}" destId="{B8B56D1D-2403-4CD2-A502-C56AB2339F7D}" srcOrd="0" destOrd="0" presId="urn:microsoft.com/office/officeart/2005/8/layout/vProcess5"/>
    <dgm:cxn modelId="{DC835849-C609-44D1-A524-0C14EFC5E84F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Purpose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9F690D3-FEEF-4753-ADBE-16F9BFFD0FF8}">
      <dgm:prSet phldrT="[Text]"/>
      <dgm:spPr/>
      <dgm:t>
        <a:bodyPr/>
        <a:lstStyle/>
        <a:p>
          <a:r>
            <a:rPr lang="en-US" dirty="0" smtClean="0"/>
            <a:t>Creators</a:t>
          </a:r>
        </a:p>
      </dgm:t>
    </dgm:pt>
    <dgm:pt modelId="{9FB18031-28F3-491D-8047-4530BFBB1E22}" type="parTrans" cxnId="{56B5828D-E5DC-460A-846B-39D5668A45B8}">
      <dgm:prSet/>
      <dgm:spPr/>
      <dgm:t>
        <a:bodyPr/>
        <a:lstStyle/>
        <a:p>
          <a:endParaRPr lang="en-US"/>
        </a:p>
      </dgm:t>
    </dgm:pt>
    <dgm:pt modelId="{92BCEDA8-FFAB-4AAC-9AD2-E27B0A4CBA2C}" type="sibTrans" cxnId="{56B5828D-E5DC-460A-846B-39D5668A45B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3D5F602A-8A58-4480-959E-AB2E2239A771}">
      <dgm:prSet phldrT="[Text]"/>
      <dgm:spPr/>
      <dgm:t>
        <a:bodyPr/>
        <a:lstStyle/>
        <a:p>
          <a:r>
            <a:rPr lang="en-US" dirty="0" smtClean="0"/>
            <a:t>Audience</a:t>
          </a:r>
        </a:p>
      </dgm:t>
    </dgm:pt>
    <dgm:pt modelId="{AF3C8D26-5F81-488A-9548-B56D0911DD61}" type="parTrans" cxnId="{7BEC6D5B-C9CE-40BC-BBA8-FFFEACF41B1F}">
      <dgm:prSet/>
      <dgm:spPr/>
      <dgm:t>
        <a:bodyPr/>
        <a:lstStyle/>
        <a:p>
          <a:endParaRPr lang="en-US"/>
        </a:p>
      </dgm:t>
    </dgm:pt>
    <dgm:pt modelId="{44C848DA-A6F0-4F28-847B-7E76031A50EA}" type="sibTrans" cxnId="{7BEC6D5B-C9CE-40BC-BBA8-FFFEACF41B1F}">
      <dgm:prSet/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6EC96BC7-DE95-4950-91A2-AB79BEB09591}" type="pres">
      <dgm:prSet presAssocID="{61CF5D84-71BA-4088-8D1D-B3B0E6F77A98}" presName="ThreeNodes_1" presStyleLbl="node1" presStyleIdx="0" presStyleCnt="3" custLinFactNeighborX="646" custLinFactNeighborY="-5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7FCF3-4FD9-40A9-9A4E-B291E81D6AA5}" type="pres">
      <dgm:prSet presAssocID="{61CF5D84-71BA-4088-8D1D-B3B0E6F77A98}" presName="ThreeNodes_2" presStyleLbl="node1" presStyleIdx="1" presStyleCnt="3" custLinFactNeighborX="0" custLinFactNeighborY="3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A2C21-0D61-43F0-8721-93DCFB27B970}" type="pres">
      <dgm:prSet presAssocID="{61CF5D84-71BA-4088-8D1D-B3B0E6F77A9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76330C-1955-4A2F-96DC-7602C8E46F87}" type="pres">
      <dgm:prSet presAssocID="{61CF5D84-71BA-4088-8D1D-B3B0E6F77A98}" presName="ThreeConn_1-2" presStyleLbl="fgAccFollowNode1" presStyleIdx="0" presStyleCnt="2" custLinFactNeighborX="1154" custLinFactNeighborY="-8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6F237-F0C2-4E4A-B851-5857995BF078}" type="pres">
      <dgm:prSet presAssocID="{61CF5D84-71BA-4088-8D1D-B3B0E6F77A9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EAE22-4ACB-4E37-A398-782360DB67C6}" type="pres">
      <dgm:prSet presAssocID="{61CF5D84-71BA-4088-8D1D-B3B0E6F77A9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B78E4-50E6-4F00-BB6A-663B5F71907E}" type="pres">
      <dgm:prSet presAssocID="{61CF5D84-71BA-4088-8D1D-B3B0E6F77A9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03E1AE-6131-434B-BF3B-00C8622FD5B7}" type="pres">
      <dgm:prSet presAssocID="{61CF5D84-71BA-4088-8D1D-B3B0E6F77A9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8732E2-6259-4CAD-AF72-4B84E8C5CD4A}" type="presOf" srcId="{61CF5D84-71BA-4088-8D1D-B3B0E6F77A98}" destId="{9D535669-06CB-4284-9952-93EDAA6DA343}" srcOrd="0" destOrd="0" presId="urn:microsoft.com/office/officeart/2005/8/layout/vProcess5"/>
    <dgm:cxn modelId="{492F7037-9F24-402C-B307-14DF8A54B5CB}" type="presOf" srcId="{73A7A654-2B35-4B2E-94C2-5C9B684ED441}" destId="{6EC96BC7-DE95-4950-91A2-AB79BEB09591}" srcOrd="0" destOrd="0" presId="urn:microsoft.com/office/officeart/2005/8/layout/vProcess5"/>
    <dgm:cxn modelId="{E7BE5079-63F9-4C79-AF11-6B5981C2B238}" type="presOf" srcId="{92BCEDA8-FFAB-4AAC-9AD2-E27B0A4CBA2C}" destId="{6386F237-F0C2-4E4A-B851-5857995BF078}" srcOrd="0" destOrd="0" presId="urn:microsoft.com/office/officeart/2005/8/layout/vProcess5"/>
    <dgm:cxn modelId="{9F421044-FCE4-417A-9446-2D7D74C7571E}" type="presOf" srcId="{3D5F602A-8A58-4480-959E-AB2E2239A771}" destId="{7903E1AE-6131-434B-BF3B-00C8622FD5B7}" srcOrd="1" destOrd="0" presId="urn:microsoft.com/office/officeart/2005/8/layout/vProcess5"/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B7257A3B-465E-43FE-ACAF-3EA08B49FDA1}" type="presOf" srcId="{99F690D3-FEEF-4753-ADBE-16F9BFFD0FF8}" destId="{C8F7FCF3-4FD9-40A9-9A4E-B291E81D6AA5}" srcOrd="0" destOrd="0" presId="urn:microsoft.com/office/officeart/2005/8/layout/vProcess5"/>
    <dgm:cxn modelId="{904F5E6A-927C-4AF5-B7D1-00BF5DD70CA3}" type="presOf" srcId="{3D5F602A-8A58-4480-959E-AB2E2239A771}" destId="{9BEA2C21-0D61-43F0-8721-93DCFB27B970}" srcOrd="0" destOrd="0" presId="urn:microsoft.com/office/officeart/2005/8/layout/vProcess5"/>
    <dgm:cxn modelId="{56B5828D-E5DC-460A-846B-39D5668A45B8}" srcId="{61CF5D84-71BA-4088-8D1D-B3B0E6F77A98}" destId="{99F690D3-FEEF-4753-ADBE-16F9BFFD0FF8}" srcOrd="1" destOrd="0" parTransId="{9FB18031-28F3-491D-8047-4530BFBB1E22}" sibTransId="{92BCEDA8-FFAB-4AAC-9AD2-E27B0A4CBA2C}"/>
    <dgm:cxn modelId="{A92D78BD-B7FE-4661-9C66-FDE5923E7D28}" type="presOf" srcId="{99F690D3-FEEF-4753-ADBE-16F9BFFD0FF8}" destId="{F8CB78E4-50E6-4F00-BB6A-663B5F71907E}" srcOrd="1" destOrd="0" presId="urn:microsoft.com/office/officeart/2005/8/layout/vProcess5"/>
    <dgm:cxn modelId="{7BEC6D5B-C9CE-40BC-BBA8-FFFEACF41B1F}" srcId="{61CF5D84-71BA-4088-8D1D-B3B0E6F77A98}" destId="{3D5F602A-8A58-4480-959E-AB2E2239A771}" srcOrd="2" destOrd="0" parTransId="{AF3C8D26-5F81-488A-9548-B56D0911DD61}" sibTransId="{44C848DA-A6F0-4F28-847B-7E76031A50EA}"/>
    <dgm:cxn modelId="{31FB8542-5E2F-4A80-BE3C-0B04F83D9571}" type="presOf" srcId="{E88B7A6E-7D0C-45E4-8615-42C45DDD30E7}" destId="{7476330C-1955-4A2F-96DC-7602C8E46F87}" srcOrd="0" destOrd="0" presId="urn:microsoft.com/office/officeart/2005/8/layout/vProcess5"/>
    <dgm:cxn modelId="{F810AD73-92BC-4591-9FFF-04A580F5D19B}" type="presOf" srcId="{73A7A654-2B35-4B2E-94C2-5C9B684ED441}" destId="{B79EAE22-4ACB-4E37-A398-782360DB67C6}" srcOrd="1" destOrd="0" presId="urn:microsoft.com/office/officeart/2005/8/layout/vProcess5"/>
    <dgm:cxn modelId="{024E4415-1E25-43B8-98F6-70EBE65215B9}" type="presParOf" srcId="{9D535669-06CB-4284-9952-93EDAA6DA343}" destId="{B8B56D1D-2403-4CD2-A502-C56AB2339F7D}" srcOrd="0" destOrd="0" presId="urn:microsoft.com/office/officeart/2005/8/layout/vProcess5"/>
    <dgm:cxn modelId="{9E4721AE-D34D-439E-A539-CB458BC7B09E}" type="presParOf" srcId="{9D535669-06CB-4284-9952-93EDAA6DA343}" destId="{6EC96BC7-DE95-4950-91A2-AB79BEB09591}" srcOrd="1" destOrd="0" presId="urn:microsoft.com/office/officeart/2005/8/layout/vProcess5"/>
    <dgm:cxn modelId="{FE7A5312-EACE-4503-AB95-61EE6249EAE9}" type="presParOf" srcId="{9D535669-06CB-4284-9952-93EDAA6DA343}" destId="{C8F7FCF3-4FD9-40A9-9A4E-B291E81D6AA5}" srcOrd="2" destOrd="0" presId="urn:microsoft.com/office/officeart/2005/8/layout/vProcess5"/>
    <dgm:cxn modelId="{60510504-E0EC-428C-B609-17C7E4F641D8}" type="presParOf" srcId="{9D535669-06CB-4284-9952-93EDAA6DA343}" destId="{9BEA2C21-0D61-43F0-8721-93DCFB27B970}" srcOrd="3" destOrd="0" presId="urn:microsoft.com/office/officeart/2005/8/layout/vProcess5"/>
    <dgm:cxn modelId="{BDCF3B70-B84D-4829-BD60-F05BDD062BC3}" type="presParOf" srcId="{9D535669-06CB-4284-9952-93EDAA6DA343}" destId="{7476330C-1955-4A2F-96DC-7602C8E46F87}" srcOrd="4" destOrd="0" presId="urn:microsoft.com/office/officeart/2005/8/layout/vProcess5"/>
    <dgm:cxn modelId="{21091C2F-16AC-4914-8121-A3AD8EE65660}" type="presParOf" srcId="{9D535669-06CB-4284-9952-93EDAA6DA343}" destId="{6386F237-F0C2-4E4A-B851-5857995BF078}" srcOrd="5" destOrd="0" presId="urn:microsoft.com/office/officeart/2005/8/layout/vProcess5"/>
    <dgm:cxn modelId="{B9C59711-BF54-4772-9811-C7175D778A86}" type="presParOf" srcId="{9D535669-06CB-4284-9952-93EDAA6DA343}" destId="{B79EAE22-4ACB-4E37-A398-782360DB67C6}" srcOrd="6" destOrd="0" presId="urn:microsoft.com/office/officeart/2005/8/layout/vProcess5"/>
    <dgm:cxn modelId="{F2E044C4-71D6-4F64-BB25-3415099B0D44}" type="presParOf" srcId="{9D535669-06CB-4284-9952-93EDAA6DA343}" destId="{F8CB78E4-50E6-4F00-BB6A-663B5F71907E}" srcOrd="7" destOrd="0" presId="urn:microsoft.com/office/officeart/2005/8/layout/vProcess5"/>
    <dgm:cxn modelId="{C8AA2525-8490-4113-B948-4166087D7FFF}" type="presParOf" srcId="{9D535669-06CB-4284-9952-93EDAA6DA343}" destId="{7903E1AE-6131-434B-BF3B-00C8622FD5B7}" srcOrd="8" destOrd="0" presId="urn:microsoft.com/office/officeart/2005/8/layout/vProcess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Purpose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139EE7-3972-4AF4-8964-8D08C49369B0}" type="presOf" srcId="{61CF5D84-71BA-4088-8D1D-B3B0E6F77A98}" destId="{9D535669-06CB-4284-9952-93EDAA6DA343}" srcOrd="0" destOrd="0" presId="urn:microsoft.com/office/officeart/2005/8/layout/vProcess5"/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1F07F1B8-EA65-40B1-8086-E81542DF3A22}" type="presOf" srcId="{73A7A654-2B35-4B2E-94C2-5C9B684ED441}" destId="{97F32B09-282B-4A61-8CDB-234112E3F3F2}" srcOrd="0" destOrd="0" presId="urn:microsoft.com/office/officeart/2005/8/layout/vProcess5"/>
    <dgm:cxn modelId="{F8ADCB30-7A5E-4F7C-8371-952FDBC0C610}" type="presParOf" srcId="{9D535669-06CB-4284-9952-93EDAA6DA343}" destId="{B8B56D1D-2403-4CD2-A502-C56AB2339F7D}" srcOrd="0" destOrd="0" presId="urn:microsoft.com/office/officeart/2005/8/layout/vProcess5"/>
    <dgm:cxn modelId="{A6D14AF8-BD4A-420A-8076-7D230579E713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Creators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B344F430-3435-49D3-9E07-3BE252683094}" type="presOf" srcId="{61CF5D84-71BA-4088-8D1D-B3B0E6F77A98}" destId="{9D535669-06CB-4284-9952-93EDAA6DA343}" srcOrd="0" destOrd="0" presId="urn:microsoft.com/office/officeart/2005/8/layout/vProcess5"/>
    <dgm:cxn modelId="{3DFFB5C3-149D-4EA4-88E2-CE4FC3BAD6CA}" type="presOf" srcId="{73A7A654-2B35-4B2E-94C2-5C9B684ED441}" destId="{97F32B09-282B-4A61-8CDB-234112E3F3F2}" srcOrd="0" destOrd="0" presId="urn:microsoft.com/office/officeart/2005/8/layout/vProcess5"/>
    <dgm:cxn modelId="{7D81E329-31F2-4815-961D-B3E7C98B3C01}" type="presParOf" srcId="{9D535669-06CB-4284-9952-93EDAA6DA343}" destId="{B8B56D1D-2403-4CD2-A502-C56AB2339F7D}" srcOrd="0" destOrd="0" presId="urn:microsoft.com/office/officeart/2005/8/layout/vProcess5"/>
    <dgm:cxn modelId="{748C792A-C845-45B1-9349-113B64C9A11D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Audience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781F507B-8461-41AA-B672-B4B925712F38}" type="presOf" srcId="{61CF5D84-71BA-4088-8D1D-B3B0E6F77A98}" destId="{9D535669-06CB-4284-9952-93EDAA6DA343}" srcOrd="0" destOrd="0" presId="urn:microsoft.com/office/officeart/2005/8/layout/vProcess5"/>
    <dgm:cxn modelId="{E5C6F570-43D5-437D-BCCA-0D92E373ECD3}" type="presOf" srcId="{73A7A654-2B35-4B2E-94C2-5C9B684ED441}" destId="{97F32B09-282B-4A61-8CDB-234112E3F3F2}" srcOrd="0" destOrd="0" presId="urn:microsoft.com/office/officeart/2005/8/layout/vProcess5"/>
    <dgm:cxn modelId="{26A97433-93B8-41FA-9CA6-BE6756DC318E}" type="presParOf" srcId="{9D535669-06CB-4284-9952-93EDAA6DA343}" destId="{B8B56D1D-2403-4CD2-A502-C56AB2339F7D}" srcOrd="0" destOrd="0" presId="urn:microsoft.com/office/officeart/2005/8/layout/vProcess5"/>
    <dgm:cxn modelId="{8195E1E9-6619-400B-A8AE-341443A16847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4A8A6F9-2EFC-4123-9A96-33EED3FBEDE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23A907-722A-4FE0-AD73-6EA5BBBC434D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Quick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2C2316B9-E18D-4E9B-94D1-5CC12A4D7E01}" type="parTrans" cxnId="{9C5D2106-0CAD-4ACC-8606-5DB92B4299D8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AF3868A2-F5EB-4970-A861-7875BFC32843}" type="sibTrans" cxnId="{9C5D2106-0CAD-4ACC-8606-5DB92B4299D8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4DFD3C7F-E8AB-43F7-BD94-D272FEE4B393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Free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788B7E32-376E-4BBF-BD53-ADDEAF5F555B}" type="parTrans" cxnId="{D500E1C0-6E03-4D2C-8284-0D4AC2C7394F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1E7F5687-C149-4D87-B872-A62AC9F1DBE9}" type="sibTrans" cxnId="{D500E1C0-6E03-4D2C-8284-0D4AC2C7394F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0620AF10-0C5D-49D1-9DBF-F272171D7FE0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Simple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FB1350C3-6899-4F1B-9437-797F859154BF}" type="parTrans" cxnId="{3452A19F-0F04-4BCB-A2F5-75EDF2E8F220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0840691A-0D2A-440E-9D9C-AE6A66F9677C}" type="sibTrans" cxnId="{3452A19F-0F04-4BCB-A2F5-75EDF2E8F220}">
      <dgm:prSet/>
      <dgm:spPr/>
      <dgm:t>
        <a:bodyPr/>
        <a:lstStyle/>
        <a:p>
          <a:endParaRPr lang="en-US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CFB4CB35-D4C8-46B4-8BB0-46D2C5FD4DB4}">
      <dgm:prSet/>
      <dgm:spPr/>
      <dgm:t>
        <a:bodyPr/>
        <a:lstStyle/>
        <a:p>
          <a:pPr rtl="0"/>
          <a:r>
            <a:rPr lang="en-US" dirty="0" smtClean="0">
              <a:solidFill>
                <a:schemeClr val="accent1">
                  <a:lumMod val="20000"/>
                  <a:lumOff val="80000"/>
                </a:schemeClr>
              </a:solidFill>
            </a:rPr>
            <a:t>Online</a:t>
          </a:r>
          <a:endParaRPr lang="en-US" dirty="0">
            <a:solidFill>
              <a:schemeClr val="accent1">
                <a:lumMod val="20000"/>
                <a:lumOff val="80000"/>
              </a:schemeClr>
            </a:solidFill>
          </a:endParaRPr>
        </a:p>
      </dgm:t>
    </dgm:pt>
    <dgm:pt modelId="{5782550C-456E-4C18-AB5F-65DF37C4A952}" type="parTrans" cxnId="{0E6B2A3B-F671-4BD7-8B80-449D7BE0DC00}">
      <dgm:prSet/>
      <dgm:spPr/>
      <dgm:t>
        <a:bodyPr/>
        <a:lstStyle/>
        <a:p>
          <a:endParaRPr lang="en-US"/>
        </a:p>
      </dgm:t>
    </dgm:pt>
    <dgm:pt modelId="{03957707-6B55-4CD4-AB9E-E099265D9B08}" type="sibTrans" cxnId="{0E6B2A3B-F671-4BD7-8B80-449D7BE0DC00}">
      <dgm:prSet/>
      <dgm:spPr/>
      <dgm:t>
        <a:bodyPr/>
        <a:lstStyle/>
        <a:p>
          <a:endParaRPr lang="en-US"/>
        </a:p>
      </dgm:t>
    </dgm:pt>
    <dgm:pt modelId="{23E45FE1-E6F6-44E8-A461-4433EA73D402}" type="pres">
      <dgm:prSet presAssocID="{F4A8A6F9-2EFC-4123-9A96-33EED3FBEDE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718C12-DC7C-407F-91F3-4935BDA471EC}" type="pres">
      <dgm:prSet presAssocID="{6523A907-722A-4FE0-AD73-6EA5BBBC434D}" presName="circ1" presStyleLbl="vennNode1" presStyleIdx="0" presStyleCnt="4"/>
      <dgm:spPr/>
      <dgm:t>
        <a:bodyPr/>
        <a:lstStyle/>
        <a:p>
          <a:endParaRPr lang="en-US"/>
        </a:p>
      </dgm:t>
    </dgm:pt>
    <dgm:pt modelId="{ED94E1CB-41FF-4B4B-9735-C1692E5F233A}" type="pres">
      <dgm:prSet presAssocID="{6523A907-722A-4FE0-AD73-6EA5BBBC434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ECA30-CEB4-42F4-893C-AD1D5D50E590}" type="pres">
      <dgm:prSet presAssocID="{4DFD3C7F-E8AB-43F7-BD94-D272FEE4B393}" presName="circ2" presStyleLbl="vennNode1" presStyleIdx="1" presStyleCnt="4"/>
      <dgm:spPr/>
      <dgm:t>
        <a:bodyPr/>
        <a:lstStyle/>
        <a:p>
          <a:endParaRPr lang="en-US"/>
        </a:p>
      </dgm:t>
    </dgm:pt>
    <dgm:pt modelId="{D787BCD5-19CA-4131-B529-1401488D23AC}" type="pres">
      <dgm:prSet presAssocID="{4DFD3C7F-E8AB-43F7-BD94-D272FEE4B39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D5A04-A41C-4986-9816-D66BBB0398D4}" type="pres">
      <dgm:prSet presAssocID="{0620AF10-0C5D-49D1-9DBF-F272171D7FE0}" presName="circ3" presStyleLbl="vennNode1" presStyleIdx="2" presStyleCnt="4"/>
      <dgm:spPr/>
      <dgm:t>
        <a:bodyPr/>
        <a:lstStyle/>
        <a:p>
          <a:endParaRPr lang="en-US"/>
        </a:p>
      </dgm:t>
    </dgm:pt>
    <dgm:pt modelId="{DF342D4C-9D1B-46A3-95B8-B69D1E58EA8A}" type="pres">
      <dgm:prSet presAssocID="{0620AF10-0C5D-49D1-9DBF-F272171D7FE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F00644-EBBD-4586-948A-AC7ABAFDF39C}" type="pres">
      <dgm:prSet presAssocID="{CFB4CB35-D4C8-46B4-8BB0-46D2C5FD4DB4}" presName="circ4" presStyleLbl="vennNode1" presStyleIdx="3" presStyleCnt="4"/>
      <dgm:spPr/>
      <dgm:t>
        <a:bodyPr/>
        <a:lstStyle/>
        <a:p>
          <a:endParaRPr lang="en-US"/>
        </a:p>
      </dgm:t>
    </dgm:pt>
    <dgm:pt modelId="{374A04CF-8A2C-4455-96EA-17C5C207F461}" type="pres">
      <dgm:prSet presAssocID="{CFB4CB35-D4C8-46B4-8BB0-46D2C5FD4DB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96AB60-FFAA-456F-8995-601F846CF7A1}" type="presOf" srcId="{0620AF10-0C5D-49D1-9DBF-F272171D7FE0}" destId="{DF342D4C-9D1B-46A3-95B8-B69D1E58EA8A}" srcOrd="1" destOrd="0" presId="urn:microsoft.com/office/officeart/2005/8/layout/venn1"/>
    <dgm:cxn modelId="{3452A19F-0F04-4BCB-A2F5-75EDF2E8F220}" srcId="{F4A8A6F9-2EFC-4123-9A96-33EED3FBEDEE}" destId="{0620AF10-0C5D-49D1-9DBF-F272171D7FE0}" srcOrd="2" destOrd="0" parTransId="{FB1350C3-6899-4F1B-9437-797F859154BF}" sibTransId="{0840691A-0D2A-440E-9D9C-AE6A66F9677C}"/>
    <dgm:cxn modelId="{9C5D2106-0CAD-4ACC-8606-5DB92B4299D8}" srcId="{F4A8A6F9-2EFC-4123-9A96-33EED3FBEDEE}" destId="{6523A907-722A-4FE0-AD73-6EA5BBBC434D}" srcOrd="0" destOrd="0" parTransId="{2C2316B9-E18D-4E9B-94D1-5CC12A4D7E01}" sibTransId="{AF3868A2-F5EB-4970-A861-7875BFC32843}"/>
    <dgm:cxn modelId="{A3A7C3CF-26A5-4538-BF2E-D96D660BFB8F}" type="presOf" srcId="{6523A907-722A-4FE0-AD73-6EA5BBBC434D}" destId="{A7718C12-DC7C-407F-91F3-4935BDA471EC}" srcOrd="1" destOrd="0" presId="urn:microsoft.com/office/officeart/2005/8/layout/venn1"/>
    <dgm:cxn modelId="{1DC35DB0-E3F5-4996-80B6-D897BDD3CA8E}" type="presOf" srcId="{F4A8A6F9-2EFC-4123-9A96-33EED3FBEDEE}" destId="{23E45FE1-E6F6-44E8-A461-4433EA73D402}" srcOrd="0" destOrd="0" presId="urn:microsoft.com/office/officeart/2005/8/layout/venn1"/>
    <dgm:cxn modelId="{6489FA0E-C093-4826-9766-828E605734B0}" type="presOf" srcId="{4DFD3C7F-E8AB-43F7-BD94-D272FEE4B393}" destId="{D787BCD5-19CA-4131-B529-1401488D23AC}" srcOrd="0" destOrd="0" presId="urn:microsoft.com/office/officeart/2005/8/layout/venn1"/>
    <dgm:cxn modelId="{0E6B2A3B-F671-4BD7-8B80-449D7BE0DC00}" srcId="{F4A8A6F9-2EFC-4123-9A96-33EED3FBEDEE}" destId="{CFB4CB35-D4C8-46B4-8BB0-46D2C5FD4DB4}" srcOrd="3" destOrd="0" parTransId="{5782550C-456E-4C18-AB5F-65DF37C4A952}" sibTransId="{03957707-6B55-4CD4-AB9E-E099265D9B08}"/>
    <dgm:cxn modelId="{0DF43DB2-B4CC-4A56-9D63-CA46DEBD627F}" type="presOf" srcId="{0620AF10-0C5D-49D1-9DBF-F272171D7FE0}" destId="{4E1D5A04-A41C-4986-9816-D66BBB0398D4}" srcOrd="0" destOrd="0" presId="urn:microsoft.com/office/officeart/2005/8/layout/venn1"/>
    <dgm:cxn modelId="{0234F4A3-E47F-4557-89F4-AB5C69029FAD}" type="presOf" srcId="{CFB4CB35-D4C8-46B4-8BB0-46D2C5FD4DB4}" destId="{38F00644-EBBD-4586-948A-AC7ABAFDF39C}" srcOrd="0" destOrd="0" presId="urn:microsoft.com/office/officeart/2005/8/layout/venn1"/>
    <dgm:cxn modelId="{7AA49612-274A-4ADA-B645-1AB2876F2227}" type="presOf" srcId="{6523A907-722A-4FE0-AD73-6EA5BBBC434D}" destId="{ED94E1CB-41FF-4B4B-9735-C1692E5F233A}" srcOrd="0" destOrd="0" presId="urn:microsoft.com/office/officeart/2005/8/layout/venn1"/>
    <dgm:cxn modelId="{D500E1C0-6E03-4D2C-8284-0D4AC2C7394F}" srcId="{F4A8A6F9-2EFC-4123-9A96-33EED3FBEDEE}" destId="{4DFD3C7F-E8AB-43F7-BD94-D272FEE4B393}" srcOrd="1" destOrd="0" parTransId="{788B7E32-376E-4BBF-BD53-ADDEAF5F555B}" sibTransId="{1E7F5687-C149-4D87-B872-A62AC9F1DBE9}"/>
    <dgm:cxn modelId="{F4F3CBFB-0848-49EE-850A-D15315035A2D}" type="presOf" srcId="{CFB4CB35-D4C8-46B4-8BB0-46D2C5FD4DB4}" destId="{374A04CF-8A2C-4455-96EA-17C5C207F461}" srcOrd="1" destOrd="0" presId="urn:microsoft.com/office/officeart/2005/8/layout/venn1"/>
    <dgm:cxn modelId="{647A570B-EDA8-4B06-8967-A2FC58297841}" type="presOf" srcId="{4DFD3C7F-E8AB-43F7-BD94-D272FEE4B393}" destId="{17AECA30-CEB4-42F4-893C-AD1D5D50E590}" srcOrd="1" destOrd="0" presId="urn:microsoft.com/office/officeart/2005/8/layout/venn1"/>
    <dgm:cxn modelId="{E8CA4C18-11A8-43D8-AB15-458617C921AB}" type="presParOf" srcId="{23E45FE1-E6F6-44E8-A461-4433EA73D402}" destId="{A7718C12-DC7C-407F-91F3-4935BDA471EC}" srcOrd="0" destOrd="0" presId="urn:microsoft.com/office/officeart/2005/8/layout/venn1"/>
    <dgm:cxn modelId="{60DCC4ED-7991-464E-B1CF-5062653102FA}" type="presParOf" srcId="{23E45FE1-E6F6-44E8-A461-4433EA73D402}" destId="{ED94E1CB-41FF-4B4B-9735-C1692E5F233A}" srcOrd="1" destOrd="0" presId="urn:microsoft.com/office/officeart/2005/8/layout/venn1"/>
    <dgm:cxn modelId="{015CE6DE-7C1D-45D3-ADA3-C23AA8A568F6}" type="presParOf" srcId="{23E45FE1-E6F6-44E8-A461-4433EA73D402}" destId="{17AECA30-CEB4-42F4-893C-AD1D5D50E590}" srcOrd="2" destOrd="0" presId="urn:microsoft.com/office/officeart/2005/8/layout/venn1"/>
    <dgm:cxn modelId="{8A229ADC-45A1-4E96-B9BE-894F834796F1}" type="presParOf" srcId="{23E45FE1-E6F6-44E8-A461-4433EA73D402}" destId="{D787BCD5-19CA-4131-B529-1401488D23AC}" srcOrd="3" destOrd="0" presId="urn:microsoft.com/office/officeart/2005/8/layout/venn1"/>
    <dgm:cxn modelId="{5E77F603-AEEE-49DE-AF53-EB1D9A67B797}" type="presParOf" srcId="{23E45FE1-E6F6-44E8-A461-4433EA73D402}" destId="{4E1D5A04-A41C-4986-9816-D66BBB0398D4}" srcOrd="4" destOrd="0" presId="urn:microsoft.com/office/officeart/2005/8/layout/venn1"/>
    <dgm:cxn modelId="{14BA3E60-66F1-426C-8A81-F7C8101A306F}" type="presParOf" srcId="{23E45FE1-E6F6-44E8-A461-4433EA73D402}" destId="{DF342D4C-9D1B-46A3-95B8-B69D1E58EA8A}" srcOrd="5" destOrd="0" presId="urn:microsoft.com/office/officeart/2005/8/layout/venn1"/>
    <dgm:cxn modelId="{BAC8EA1A-EC33-4186-A67C-6945BA52CC34}" type="presParOf" srcId="{23E45FE1-E6F6-44E8-A461-4433EA73D402}" destId="{38F00644-EBBD-4586-948A-AC7ABAFDF39C}" srcOrd="6" destOrd="0" presId="urn:microsoft.com/office/officeart/2005/8/layout/venn1"/>
    <dgm:cxn modelId="{4B752A5A-DC11-4B02-A118-86212C7523F6}" type="presParOf" srcId="{23E45FE1-E6F6-44E8-A461-4433EA73D402}" destId="{374A04CF-8A2C-4455-96EA-17C5C207F461}" srcOrd="7" destOrd="0" presId="urn:microsoft.com/office/officeart/2005/8/layout/ven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Purpose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9F690D3-FEEF-4753-ADBE-16F9BFFD0FF8}">
      <dgm:prSet phldrT="[Text]"/>
      <dgm:spPr/>
      <dgm:t>
        <a:bodyPr/>
        <a:lstStyle/>
        <a:p>
          <a:r>
            <a:rPr lang="en-US" dirty="0" smtClean="0"/>
            <a:t>Creators</a:t>
          </a:r>
        </a:p>
      </dgm:t>
    </dgm:pt>
    <dgm:pt modelId="{9FB18031-28F3-491D-8047-4530BFBB1E22}" type="parTrans" cxnId="{56B5828D-E5DC-460A-846B-39D5668A45B8}">
      <dgm:prSet/>
      <dgm:spPr/>
      <dgm:t>
        <a:bodyPr/>
        <a:lstStyle/>
        <a:p>
          <a:endParaRPr lang="en-US"/>
        </a:p>
      </dgm:t>
    </dgm:pt>
    <dgm:pt modelId="{92BCEDA8-FFAB-4AAC-9AD2-E27B0A4CBA2C}" type="sibTrans" cxnId="{56B5828D-E5DC-460A-846B-39D5668A45B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3D5F602A-8A58-4480-959E-AB2E2239A771}">
      <dgm:prSet phldrT="[Text]"/>
      <dgm:spPr/>
      <dgm:t>
        <a:bodyPr/>
        <a:lstStyle/>
        <a:p>
          <a:r>
            <a:rPr lang="en-US" dirty="0" smtClean="0"/>
            <a:t>Audience</a:t>
          </a:r>
        </a:p>
      </dgm:t>
    </dgm:pt>
    <dgm:pt modelId="{AF3C8D26-5F81-488A-9548-B56D0911DD61}" type="parTrans" cxnId="{7BEC6D5B-C9CE-40BC-BBA8-FFFEACF41B1F}">
      <dgm:prSet/>
      <dgm:spPr/>
      <dgm:t>
        <a:bodyPr/>
        <a:lstStyle/>
        <a:p>
          <a:endParaRPr lang="en-US"/>
        </a:p>
      </dgm:t>
    </dgm:pt>
    <dgm:pt modelId="{44C848DA-A6F0-4F28-847B-7E76031A50EA}" type="sibTrans" cxnId="{7BEC6D5B-C9CE-40BC-BBA8-FFFEACF41B1F}">
      <dgm:prSet/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6EC96BC7-DE95-4950-91A2-AB79BEB09591}" type="pres">
      <dgm:prSet presAssocID="{61CF5D84-71BA-4088-8D1D-B3B0E6F77A98}" presName="ThreeNodes_1" presStyleLbl="node1" presStyleIdx="0" presStyleCnt="3" custLinFactNeighborX="646" custLinFactNeighborY="-5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7FCF3-4FD9-40A9-9A4E-B291E81D6AA5}" type="pres">
      <dgm:prSet presAssocID="{61CF5D84-71BA-4088-8D1D-B3B0E6F77A98}" presName="ThreeNodes_2" presStyleLbl="node1" presStyleIdx="1" presStyleCnt="3" custLinFactNeighborX="0" custLinFactNeighborY="3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A2C21-0D61-43F0-8721-93DCFB27B970}" type="pres">
      <dgm:prSet presAssocID="{61CF5D84-71BA-4088-8D1D-B3B0E6F77A9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76330C-1955-4A2F-96DC-7602C8E46F87}" type="pres">
      <dgm:prSet presAssocID="{61CF5D84-71BA-4088-8D1D-B3B0E6F77A98}" presName="ThreeConn_1-2" presStyleLbl="fgAccFollowNode1" presStyleIdx="0" presStyleCnt="2" custLinFactNeighborX="1154" custLinFactNeighborY="-8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6F237-F0C2-4E4A-B851-5857995BF078}" type="pres">
      <dgm:prSet presAssocID="{61CF5D84-71BA-4088-8D1D-B3B0E6F77A9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9EAE22-4ACB-4E37-A398-782360DB67C6}" type="pres">
      <dgm:prSet presAssocID="{61CF5D84-71BA-4088-8D1D-B3B0E6F77A9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B78E4-50E6-4F00-BB6A-663B5F71907E}" type="pres">
      <dgm:prSet presAssocID="{61CF5D84-71BA-4088-8D1D-B3B0E6F77A9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03E1AE-6131-434B-BF3B-00C8622FD5B7}" type="pres">
      <dgm:prSet presAssocID="{61CF5D84-71BA-4088-8D1D-B3B0E6F77A9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109574-A31B-43BD-9ABD-257B2CA0042F}" type="presOf" srcId="{73A7A654-2B35-4B2E-94C2-5C9B684ED441}" destId="{6EC96BC7-DE95-4950-91A2-AB79BEB09591}" srcOrd="0" destOrd="0" presId="urn:microsoft.com/office/officeart/2005/8/layout/vProcess5"/>
    <dgm:cxn modelId="{905F704F-59CC-463F-B3B0-3E764C2256EB}" type="presOf" srcId="{3D5F602A-8A58-4480-959E-AB2E2239A771}" destId="{7903E1AE-6131-434B-BF3B-00C8622FD5B7}" srcOrd="1" destOrd="0" presId="urn:microsoft.com/office/officeart/2005/8/layout/vProcess5"/>
    <dgm:cxn modelId="{274949AC-D4AF-45FB-B2BA-8A31FC8313CD}" type="presOf" srcId="{3D5F602A-8A58-4480-959E-AB2E2239A771}" destId="{9BEA2C21-0D61-43F0-8721-93DCFB27B970}" srcOrd="0" destOrd="0" presId="urn:microsoft.com/office/officeart/2005/8/layout/vProcess5"/>
    <dgm:cxn modelId="{3A1E7116-7946-4A0A-B442-F477B8A19191}" type="presOf" srcId="{92BCEDA8-FFAB-4AAC-9AD2-E27B0A4CBA2C}" destId="{6386F237-F0C2-4E4A-B851-5857995BF078}" srcOrd="0" destOrd="0" presId="urn:microsoft.com/office/officeart/2005/8/layout/vProcess5"/>
    <dgm:cxn modelId="{DDDE6250-FCF4-407A-B217-16D7A7F428DF}" type="presOf" srcId="{99F690D3-FEEF-4753-ADBE-16F9BFFD0FF8}" destId="{F8CB78E4-50E6-4F00-BB6A-663B5F71907E}" srcOrd="1" destOrd="0" presId="urn:microsoft.com/office/officeart/2005/8/layout/vProcess5"/>
    <dgm:cxn modelId="{18E9D538-22BB-4F4E-9316-D2A7DA66394C}" type="presOf" srcId="{E88B7A6E-7D0C-45E4-8615-42C45DDD30E7}" destId="{7476330C-1955-4A2F-96DC-7602C8E46F87}" srcOrd="0" destOrd="0" presId="urn:microsoft.com/office/officeart/2005/8/layout/vProcess5"/>
    <dgm:cxn modelId="{612BB114-F6E1-43D1-A2F5-1EC2C4372FD3}" type="presOf" srcId="{99F690D3-FEEF-4753-ADBE-16F9BFFD0FF8}" destId="{C8F7FCF3-4FD9-40A9-9A4E-B291E81D6AA5}" srcOrd="0" destOrd="0" presId="urn:microsoft.com/office/officeart/2005/8/layout/vProcess5"/>
    <dgm:cxn modelId="{6DEFFEFF-E626-4D48-9773-1BC647816980}" type="presOf" srcId="{73A7A654-2B35-4B2E-94C2-5C9B684ED441}" destId="{B79EAE22-4ACB-4E37-A398-782360DB67C6}" srcOrd="1" destOrd="0" presId="urn:microsoft.com/office/officeart/2005/8/layout/vProcess5"/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56B5828D-E5DC-460A-846B-39D5668A45B8}" srcId="{61CF5D84-71BA-4088-8D1D-B3B0E6F77A98}" destId="{99F690D3-FEEF-4753-ADBE-16F9BFFD0FF8}" srcOrd="1" destOrd="0" parTransId="{9FB18031-28F3-491D-8047-4530BFBB1E22}" sibTransId="{92BCEDA8-FFAB-4AAC-9AD2-E27B0A4CBA2C}"/>
    <dgm:cxn modelId="{7BEC6D5B-C9CE-40BC-BBA8-FFFEACF41B1F}" srcId="{61CF5D84-71BA-4088-8D1D-B3B0E6F77A98}" destId="{3D5F602A-8A58-4480-959E-AB2E2239A771}" srcOrd="2" destOrd="0" parTransId="{AF3C8D26-5F81-488A-9548-B56D0911DD61}" sibTransId="{44C848DA-A6F0-4F28-847B-7E76031A50EA}"/>
    <dgm:cxn modelId="{3EDE32CA-8210-4D7B-B18F-66AEA9DFE8DD}" type="presOf" srcId="{61CF5D84-71BA-4088-8D1D-B3B0E6F77A98}" destId="{9D535669-06CB-4284-9952-93EDAA6DA343}" srcOrd="0" destOrd="0" presId="urn:microsoft.com/office/officeart/2005/8/layout/vProcess5"/>
    <dgm:cxn modelId="{F159263D-1864-4593-8C65-F0CDD9D211BD}" type="presParOf" srcId="{9D535669-06CB-4284-9952-93EDAA6DA343}" destId="{B8B56D1D-2403-4CD2-A502-C56AB2339F7D}" srcOrd="0" destOrd="0" presId="urn:microsoft.com/office/officeart/2005/8/layout/vProcess5"/>
    <dgm:cxn modelId="{14A81315-B9E5-4A24-85CF-9D716DD863B0}" type="presParOf" srcId="{9D535669-06CB-4284-9952-93EDAA6DA343}" destId="{6EC96BC7-DE95-4950-91A2-AB79BEB09591}" srcOrd="1" destOrd="0" presId="urn:microsoft.com/office/officeart/2005/8/layout/vProcess5"/>
    <dgm:cxn modelId="{6520CED8-7BB5-4CCC-BC68-A7A753FFC811}" type="presParOf" srcId="{9D535669-06CB-4284-9952-93EDAA6DA343}" destId="{C8F7FCF3-4FD9-40A9-9A4E-B291E81D6AA5}" srcOrd="2" destOrd="0" presId="urn:microsoft.com/office/officeart/2005/8/layout/vProcess5"/>
    <dgm:cxn modelId="{87DDC7DF-DDA6-4B2D-BD47-2B90964F35FB}" type="presParOf" srcId="{9D535669-06CB-4284-9952-93EDAA6DA343}" destId="{9BEA2C21-0D61-43F0-8721-93DCFB27B970}" srcOrd="3" destOrd="0" presId="urn:microsoft.com/office/officeart/2005/8/layout/vProcess5"/>
    <dgm:cxn modelId="{1380600F-5DA8-4C4D-B0B2-296EF2F2857B}" type="presParOf" srcId="{9D535669-06CB-4284-9952-93EDAA6DA343}" destId="{7476330C-1955-4A2F-96DC-7602C8E46F87}" srcOrd="4" destOrd="0" presId="urn:microsoft.com/office/officeart/2005/8/layout/vProcess5"/>
    <dgm:cxn modelId="{E6B94E39-FD05-4B02-8099-AA67533497FA}" type="presParOf" srcId="{9D535669-06CB-4284-9952-93EDAA6DA343}" destId="{6386F237-F0C2-4E4A-B851-5857995BF078}" srcOrd="5" destOrd="0" presId="urn:microsoft.com/office/officeart/2005/8/layout/vProcess5"/>
    <dgm:cxn modelId="{81CC14E4-61FA-4477-8A83-4C2C612AC83A}" type="presParOf" srcId="{9D535669-06CB-4284-9952-93EDAA6DA343}" destId="{B79EAE22-4ACB-4E37-A398-782360DB67C6}" srcOrd="6" destOrd="0" presId="urn:microsoft.com/office/officeart/2005/8/layout/vProcess5"/>
    <dgm:cxn modelId="{682ED39C-00B5-4CD2-BC0A-33EC05223076}" type="presParOf" srcId="{9D535669-06CB-4284-9952-93EDAA6DA343}" destId="{F8CB78E4-50E6-4F00-BB6A-663B5F71907E}" srcOrd="7" destOrd="0" presId="urn:microsoft.com/office/officeart/2005/8/layout/vProcess5"/>
    <dgm:cxn modelId="{4E278E0B-A6CD-4734-878C-840316F5952C}" type="presParOf" srcId="{9D535669-06CB-4284-9952-93EDAA6DA343}" destId="{7903E1AE-6131-434B-BF3B-00C8622FD5B7}" srcOrd="8" destOrd="0" presId="urn:microsoft.com/office/officeart/2005/8/layout/vProcess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Purpose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E7464904-B6E6-490A-9A84-5F17A71F090D}" type="presOf" srcId="{61CF5D84-71BA-4088-8D1D-B3B0E6F77A98}" destId="{9D535669-06CB-4284-9952-93EDAA6DA343}" srcOrd="0" destOrd="0" presId="urn:microsoft.com/office/officeart/2005/8/layout/vProcess5"/>
    <dgm:cxn modelId="{8B24E90E-D798-499C-8DA1-3C4EE0439AAA}" type="presOf" srcId="{73A7A654-2B35-4B2E-94C2-5C9B684ED441}" destId="{97F32B09-282B-4A61-8CDB-234112E3F3F2}" srcOrd="0" destOrd="0" presId="urn:microsoft.com/office/officeart/2005/8/layout/vProcess5"/>
    <dgm:cxn modelId="{35804E98-62E8-4E3B-9D0C-5C23B0489284}" type="presParOf" srcId="{9D535669-06CB-4284-9952-93EDAA6DA343}" destId="{B8B56D1D-2403-4CD2-A502-C56AB2339F7D}" srcOrd="0" destOrd="0" presId="urn:microsoft.com/office/officeart/2005/8/layout/vProcess5"/>
    <dgm:cxn modelId="{3D217CB1-08C8-4182-9670-BF5A717C10DA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CF5D84-71BA-4088-8D1D-B3B0E6F77A98}" type="doc">
      <dgm:prSet loTypeId="urn:microsoft.com/office/officeart/2005/8/layout/vProcess5" loCatId="process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3A7A654-2B35-4B2E-94C2-5C9B684ED441}">
      <dgm:prSet phldrT="[Text]"/>
      <dgm:spPr/>
      <dgm:t>
        <a:bodyPr/>
        <a:lstStyle/>
        <a:p>
          <a:r>
            <a:rPr lang="en-US" dirty="0" smtClean="0"/>
            <a:t>Creators</a:t>
          </a:r>
        </a:p>
      </dgm:t>
    </dgm:pt>
    <dgm:pt modelId="{DC6B7085-51EF-47B4-9831-14D61BFC3367}" type="parTrans" cxnId="{9E1C1455-5B6F-4342-B9A7-EACDBE2BA4DE}">
      <dgm:prSet/>
      <dgm:spPr/>
      <dgm:t>
        <a:bodyPr/>
        <a:lstStyle/>
        <a:p>
          <a:endParaRPr lang="en-US"/>
        </a:p>
      </dgm:t>
    </dgm:pt>
    <dgm:pt modelId="{E88B7A6E-7D0C-45E4-8615-42C45DDD30E7}" type="sibTrans" cxnId="{9E1C1455-5B6F-4342-B9A7-EACDBE2BA4D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D535669-06CB-4284-9952-93EDAA6DA343}" type="pres">
      <dgm:prSet presAssocID="{61CF5D84-71BA-4088-8D1D-B3B0E6F77A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B56D1D-2403-4CD2-A502-C56AB2339F7D}" type="pres">
      <dgm:prSet presAssocID="{61CF5D84-71BA-4088-8D1D-B3B0E6F77A98}" presName="dummyMaxCanvas" presStyleCnt="0">
        <dgm:presLayoutVars/>
      </dgm:prSet>
      <dgm:spPr/>
    </dgm:pt>
    <dgm:pt modelId="{97F32B09-282B-4A61-8CDB-234112E3F3F2}" type="pres">
      <dgm:prSet presAssocID="{61CF5D84-71BA-4088-8D1D-B3B0E6F77A98}" presName="OneNode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C1455-5B6F-4342-B9A7-EACDBE2BA4DE}" srcId="{61CF5D84-71BA-4088-8D1D-B3B0E6F77A98}" destId="{73A7A654-2B35-4B2E-94C2-5C9B684ED441}" srcOrd="0" destOrd="0" parTransId="{DC6B7085-51EF-47B4-9831-14D61BFC3367}" sibTransId="{E88B7A6E-7D0C-45E4-8615-42C45DDD30E7}"/>
    <dgm:cxn modelId="{9C8BD2DC-9E30-41EB-96CB-92C31389D3FB}" type="presOf" srcId="{73A7A654-2B35-4B2E-94C2-5C9B684ED441}" destId="{97F32B09-282B-4A61-8CDB-234112E3F3F2}" srcOrd="0" destOrd="0" presId="urn:microsoft.com/office/officeart/2005/8/layout/vProcess5"/>
    <dgm:cxn modelId="{2387977C-D869-49E0-803B-0605C781523D}" type="presOf" srcId="{61CF5D84-71BA-4088-8D1D-B3B0E6F77A98}" destId="{9D535669-06CB-4284-9952-93EDAA6DA343}" srcOrd="0" destOrd="0" presId="urn:microsoft.com/office/officeart/2005/8/layout/vProcess5"/>
    <dgm:cxn modelId="{0EA15125-93B4-40F6-946D-152C177E9E83}" type="presParOf" srcId="{9D535669-06CB-4284-9952-93EDAA6DA343}" destId="{B8B56D1D-2403-4CD2-A502-C56AB2339F7D}" srcOrd="0" destOrd="0" presId="urn:microsoft.com/office/officeart/2005/8/layout/vProcess5"/>
    <dgm:cxn modelId="{49D7DB08-A00F-4B08-95D0-1C5763B606D4}" type="presParOf" srcId="{9D535669-06CB-4284-9952-93EDAA6DA343}" destId="{97F32B09-282B-4A61-8CDB-234112E3F3F2}" srcOrd="1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16BA03-4519-4376-921B-A0B305D1B7D2}" type="datetimeFigureOut">
              <a:rPr lang="en-US" smtClean="0"/>
              <a:pPr/>
              <a:t>7/11/2008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20FF0A-F6E7-4E0E-B41E-2020C6C11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eswordwall.wikispaces.com/" TargetMode="External"/><Relationship Id="rId7" Type="http://schemas.openxmlformats.org/officeDocument/2006/relationships/slide" Target="slide54.xml"/><Relationship Id="rId2" Type="http://schemas.openxmlformats.org/officeDocument/2006/relationships/hyperlink" Target="http://free-reading.net/index.php?title=Main_P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53.xml"/><Relationship Id="rId5" Type="http://schemas.openxmlformats.org/officeDocument/2006/relationships/slide" Target="slide52.xml"/><Relationship Id="rId4" Type="http://schemas.openxmlformats.org/officeDocument/2006/relationships/hyperlink" Target="http://educationalwikis.wikispaces.com/Articles+and+Resourc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56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6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ssroomlearning2.blogspot.com/" TargetMode="External"/><Relationship Id="rId3" Type="http://schemas.openxmlformats.org/officeDocument/2006/relationships/hyperlink" Target="http://www.pbwiki.com/" TargetMode="External"/><Relationship Id="rId7" Type="http://schemas.openxmlformats.org/officeDocument/2006/relationships/hyperlink" Target="http://www.wikipedia.org/" TargetMode="External"/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reading.net/" TargetMode="External"/><Relationship Id="rId11" Type="http://schemas.openxmlformats.org/officeDocument/2006/relationships/slide" Target="slide55.xml"/><Relationship Id="rId5" Type="http://schemas.openxmlformats.org/officeDocument/2006/relationships/hyperlink" Target="http://www.mnpstechresource.wikispaces.com/" TargetMode="External"/><Relationship Id="rId10" Type="http://schemas.openxmlformats.org/officeDocument/2006/relationships/hyperlink" Target="http://www.education-world.com/a_tech/archives/techtorials.shtml" TargetMode="External"/><Relationship Id="rId4" Type="http://schemas.openxmlformats.org/officeDocument/2006/relationships/hyperlink" Target="http://www.wetpaint.com/" TargetMode="External"/><Relationship Id="rId9" Type="http://schemas.openxmlformats.org/officeDocument/2006/relationships/hyperlink" Target="http://school.discoveryeducation.com/schrockguide/index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leswordwall.wikispaces.com/" TargetMode="External"/><Relationship Id="rId7" Type="http://schemas.openxmlformats.org/officeDocument/2006/relationships/slide" Target="slide54.xml"/><Relationship Id="rId2" Type="http://schemas.openxmlformats.org/officeDocument/2006/relationships/hyperlink" Target="http://free-reading.net/index.php?title=Main_P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53.xml"/><Relationship Id="rId5" Type="http://schemas.openxmlformats.org/officeDocument/2006/relationships/slide" Target="slide52.xml"/><Relationship Id="rId4" Type="http://schemas.openxmlformats.org/officeDocument/2006/relationships/hyperlink" Target="http://educationalwikis.wikispaces.com/Articles+and+Resourc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56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5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6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ssroomlearning2.blogspot.com/" TargetMode="External"/><Relationship Id="rId3" Type="http://schemas.openxmlformats.org/officeDocument/2006/relationships/hyperlink" Target="http://www.pbwiki.com/" TargetMode="External"/><Relationship Id="rId7" Type="http://schemas.openxmlformats.org/officeDocument/2006/relationships/hyperlink" Target="http://www.wikipedia.org/" TargetMode="External"/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reading.net/" TargetMode="External"/><Relationship Id="rId11" Type="http://schemas.openxmlformats.org/officeDocument/2006/relationships/slide" Target="slide55.xml"/><Relationship Id="rId5" Type="http://schemas.openxmlformats.org/officeDocument/2006/relationships/hyperlink" Target="http://www.readingfirstsummit.wikispaces.com/" TargetMode="External"/><Relationship Id="rId10" Type="http://schemas.openxmlformats.org/officeDocument/2006/relationships/hyperlink" Target="http://www.education-world.com/a_tech/archives/techtorials.shtml" TargetMode="External"/><Relationship Id="rId4" Type="http://schemas.openxmlformats.org/officeDocument/2006/relationships/hyperlink" Target="http://www.wetpaint.com/" TargetMode="External"/><Relationship Id="rId9" Type="http://schemas.openxmlformats.org/officeDocument/2006/relationships/hyperlink" Target="http://school.discoveryeducation.com/schrockguide/index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mailto:Tischann.nye@mnps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Let’s Look</a:t>
            </a:r>
            <a:endParaRPr lang="en-US" sz="80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29348"/>
            <a:ext cx="8382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6000" dirty="0" smtClean="0">
                <a:hlinkClick r:id="rId2"/>
              </a:rPr>
              <a:t>Free Reading Wiki</a:t>
            </a:r>
            <a:endParaRPr lang="en-US" sz="6000" dirty="0" smtClean="0"/>
          </a:p>
          <a:p>
            <a:pPr>
              <a:buFont typeface="Arial" pitchFamily="34" charset="0"/>
              <a:buChar char="•"/>
            </a:pPr>
            <a:endParaRPr lang="en-US" sz="6000" dirty="0" smtClean="0"/>
          </a:p>
          <a:p>
            <a:pPr>
              <a:buFont typeface="Arial" pitchFamily="34" charset="0"/>
              <a:buChar char="•"/>
            </a:pPr>
            <a:r>
              <a:rPr lang="en-US" sz="5400" dirty="0" smtClean="0">
                <a:hlinkClick r:id="rId3"/>
              </a:rPr>
              <a:t>Mattawan LES Word Wall</a:t>
            </a:r>
            <a:endParaRPr lang="en-US" sz="5400" dirty="0" smtClean="0"/>
          </a:p>
          <a:p>
            <a:pPr>
              <a:buFont typeface="Arial" pitchFamily="34" charset="0"/>
              <a:buChar char="•"/>
            </a:pPr>
            <a:endParaRPr lang="en-US" sz="5400" dirty="0" smtClean="0"/>
          </a:p>
          <a:p>
            <a:pPr>
              <a:buFont typeface="Arial" pitchFamily="34" charset="0"/>
              <a:buChar char="•"/>
            </a:pPr>
            <a:r>
              <a:rPr lang="en-US" sz="5400" dirty="0" err="1" smtClean="0">
                <a:hlinkClick r:id="rId4"/>
              </a:rPr>
              <a:t>Educationalwikis</a:t>
            </a:r>
            <a:r>
              <a:rPr lang="en-US" sz="5400" dirty="0" smtClean="0"/>
              <a:t> </a:t>
            </a:r>
          </a:p>
        </p:txBody>
      </p:sp>
      <p:sp>
        <p:nvSpPr>
          <p:cNvPr id="5" name="Right Arrow 4">
            <a:hlinkClick r:id="rId5" action="ppaction://hlinksldjump"/>
          </p:cNvPr>
          <p:cNvSpPr/>
          <p:nvPr/>
        </p:nvSpPr>
        <p:spPr>
          <a:xfrm>
            <a:off x="6553200" y="22860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6" action="ppaction://hlinksldjump"/>
          </p:cNvPr>
          <p:cNvSpPr/>
          <p:nvPr/>
        </p:nvSpPr>
        <p:spPr>
          <a:xfrm>
            <a:off x="7924800" y="4038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hlinkClick r:id="rId7" action="ppaction://hlinksldjump"/>
          </p:cNvPr>
          <p:cNvSpPr/>
          <p:nvPr/>
        </p:nvSpPr>
        <p:spPr>
          <a:xfrm>
            <a:off x="5257800" y="57150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Planning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104900" y="1371600"/>
          <a:ext cx="69342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Diagram group"/>
          <p:cNvGrpSpPr/>
          <p:nvPr/>
        </p:nvGrpSpPr>
        <p:grpSpPr>
          <a:xfrm>
            <a:off x="2514600" y="9144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4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381000" y="1828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Determine Goals and Outcomes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Decide how to measure success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Create an outline or structure</a:t>
            </a:r>
            <a:endParaRPr lang="en-US" sz="4800" dirty="0"/>
          </a:p>
        </p:txBody>
      </p:sp>
      <p:sp>
        <p:nvSpPr>
          <p:cNvPr id="11" name="Right Arrow 10">
            <a:hlinkClick r:id="rId6" action="ppaction://hlinksldjump"/>
          </p:cNvPr>
          <p:cNvSpPr/>
          <p:nvPr/>
        </p:nvSpPr>
        <p:spPr>
          <a:xfrm>
            <a:off x="6858000" y="6477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hlinkClick r:id="rId7" action="ppaction://hlinksldjump"/>
          </p:cNvPr>
          <p:cNvSpPr/>
          <p:nvPr/>
        </p:nvSpPr>
        <p:spPr>
          <a:xfrm>
            <a:off x="6096000" y="6477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6214646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Teacher </a:t>
            </a:r>
          </a:p>
          <a:p>
            <a:r>
              <a:rPr lang="en-US" sz="800" dirty="0" smtClean="0"/>
              <a:t>site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62146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Teacher resource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Who will create content?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How much security?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Who will monitor site?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524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Diagram group"/>
          <p:cNvGrpSpPr/>
          <p:nvPr/>
        </p:nvGrpSpPr>
        <p:grpSpPr>
          <a:xfrm>
            <a:off x="2590800" y="9906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5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12" name="Down Arrow 11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Diagram group"/>
          <p:cNvGrpSpPr/>
          <p:nvPr/>
        </p:nvGrpSpPr>
        <p:grpSpPr>
          <a:xfrm>
            <a:off x="2514600" y="9144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4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381000" y="17526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Who do you want to catch?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Do you want to limit access?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Safety warnings!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7620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Safety Warnings!</a:t>
            </a: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Never put student pictures on the web</a:t>
            </a:r>
          </a:p>
          <a:p>
            <a:r>
              <a:rPr lang="en-US" sz="4400" dirty="0" smtClean="0"/>
              <a:t>Never put student names on the web</a:t>
            </a:r>
          </a:p>
          <a:p>
            <a:r>
              <a:rPr lang="en-US" sz="4400" dirty="0" smtClean="0"/>
              <a:t>Never put your school name on the web</a:t>
            </a:r>
          </a:p>
          <a:p>
            <a:r>
              <a:rPr lang="en-US" sz="4400" dirty="0" smtClean="0"/>
              <a:t>Be careful about putting your information on the web</a:t>
            </a:r>
          </a:p>
          <a:p>
            <a:r>
              <a:rPr lang="en-US" sz="4400" dirty="0" smtClean="0"/>
              <a:t>When in doubt: don’t do it!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Creating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838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Pick a wiki server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For this demo we’ll use </a:t>
            </a:r>
            <a:r>
              <a:rPr lang="en-US" sz="2800" dirty="0" smtClean="0">
                <a:hlinkClick r:id="rId2"/>
              </a:rPr>
              <a:t>wikispaces.com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Create a username and password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Type a name for your space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Be sure to follow appropriate internet usage policies for your school and district!</a:t>
            </a:r>
          </a:p>
          <a:p>
            <a:pPr>
              <a:buFont typeface="Arial" pitchFamily="34" charset="0"/>
              <a:buChar char="•"/>
            </a:pPr>
            <a:endParaRPr lang="en-US" sz="3600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6781800" y="25146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6248400" y="46482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A page: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Click on the edit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text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pictures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documents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When finished click “SAVE”</a:t>
            </a:r>
            <a:endParaRPr lang="en-US" sz="4800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Editing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8001000" y="5562600"/>
            <a:ext cx="838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/>
              <a:t>The navigation bar: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on the edit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Type names for pages you want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Highlight each name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the link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“OK”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“SAVE” when finished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Editing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8001000" y="62484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If you get stuck, the help section is actually…helpful.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You will find help in the upper right corner of the screen in </a:t>
            </a:r>
            <a:r>
              <a:rPr lang="en-US" sz="4800" dirty="0" err="1" smtClean="0"/>
              <a:t>wikispaces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When in doubt, HELP</a:t>
            </a:r>
            <a:endParaRPr lang="en-US" sz="66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667000" y="3429000"/>
            <a:ext cx="6477000" cy="1828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Wikis</a:t>
            </a:r>
            <a:b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Creating your own free website</a:t>
            </a:r>
            <a:endParaRPr kumimoji="0" lang="en-US" sz="6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2362200" y="6050037"/>
            <a:ext cx="6705600" cy="685800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Presenter: Tischann Nye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Instructional Technology Coach, Metropolitan Nashville Public Schools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Tischann.nye@mnps.org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extBox 2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828801"/>
            <a:ext cx="876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to get a wiki:</a:t>
            </a:r>
          </a:p>
          <a:p>
            <a:r>
              <a:rPr lang="en-US" dirty="0" smtClean="0">
                <a:hlinkClick r:id="rId2"/>
              </a:rPr>
              <a:t>www.wikispaces.com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www.pbwiki.com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www.wetpaint.com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Wikis to watch:</a:t>
            </a:r>
          </a:p>
          <a:p>
            <a:r>
              <a:rPr lang="en-US" dirty="0" smtClean="0">
                <a:hlinkClick r:id="rId5"/>
              </a:rPr>
              <a:t>www.mnpstechresource.wikispaces.com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www.freereading.net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7"/>
              </a:rPr>
              <a:t>www.wikipedia.org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 2.0</a:t>
            </a:r>
          </a:p>
          <a:p>
            <a:r>
              <a:rPr lang="en-US" dirty="0" smtClean="0">
                <a:hlinkClick r:id="rId8"/>
              </a:rPr>
              <a:t>www.classroomlearning2.blogspot.com</a:t>
            </a:r>
            <a:r>
              <a:rPr lang="en-US" dirty="0" smtClean="0"/>
              <a:t>  (if you want to learn about using blogs, wikis, podcasts, </a:t>
            </a:r>
            <a:r>
              <a:rPr lang="en-US" dirty="0" err="1" smtClean="0"/>
              <a:t>flickr</a:t>
            </a:r>
            <a:r>
              <a:rPr lang="en-US" dirty="0" smtClean="0"/>
              <a:t>, etc. – this is your site!)</a:t>
            </a:r>
          </a:p>
          <a:p>
            <a:r>
              <a:rPr lang="en-US" dirty="0" smtClean="0">
                <a:hlinkClick r:id="rId9"/>
              </a:rPr>
              <a:t>http://school.discoveryeducation.com/schrockguide/index.html</a:t>
            </a:r>
            <a:r>
              <a:rPr lang="en-US" dirty="0" smtClean="0"/>
              <a:t> Kathy Schrock’s site for educator’s (if it’s new, innovative, and educational- she’s trying it and sharing what she learns)</a:t>
            </a:r>
          </a:p>
          <a:p>
            <a:r>
              <a:rPr lang="en-US" dirty="0" smtClean="0">
                <a:hlinkClick r:id="rId10"/>
              </a:rPr>
              <a:t>http://www.education-world.com/a_tech/archives/techtorials.shtml</a:t>
            </a:r>
            <a:r>
              <a:rPr lang="en-US" dirty="0" smtClean="0"/>
              <a:t> a great site to help use technology in the classroom, from Word basics to Skype.</a:t>
            </a:r>
          </a:p>
          <a:p>
            <a:endParaRPr lang="en-US" dirty="0"/>
          </a:p>
        </p:txBody>
      </p:sp>
      <p:sp>
        <p:nvSpPr>
          <p:cNvPr id="4" name="Right Arrow 3">
            <a:hlinkClick r:id="rId11" action="ppaction://hlinksldjump"/>
          </p:cNvPr>
          <p:cNvSpPr/>
          <p:nvPr/>
        </p:nvSpPr>
        <p:spPr>
          <a:xfrm>
            <a:off x="3886200" y="3581400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Thanks To: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You</a:t>
            </a:r>
            <a:r>
              <a:rPr lang="en-US" sz="4800" dirty="0" smtClean="0"/>
              <a:t> for your attention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The </a:t>
            </a: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TETA 2008</a:t>
            </a:r>
            <a:r>
              <a:rPr lang="en-US" sz="4800" dirty="0" smtClean="0"/>
              <a:t> </a:t>
            </a:r>
            <a:r>
              <a:rPr lang="en-US" sz="4800" dirty="0" smtClean="0"/>
              <a:t>that put this all together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All the wonderful </a:t>
            </a:r>
            <a:r>
              <a:rPr lang="en-US" sz="4800" dirty="0" smtClean="0">
                <a:solidFill>
                  <a:schemeClr val="accent2">
                    <a:lumMod val="95000"/>
                  </a:schemeClr>
                </a:solidFill>
              </a:rPr>
              <a:t>educators</a:t>
            </a:r>
            <a:r>
              <a:rPr lang="en-US" sz="4800" dirty="0" smtClean="0"/>
              <a:t> who have shared their knowledge and </a:t>
            </a:r>
            <a:r>
              <a:rPr lang="en-US" sz="4800" dirty="0" smtClean="0"/>
              <a:t>work in wikis</a:t>
            </a:r>
            <a:endParaRPr lang="en-US" sz="4800" dirty="0" smtClean="0"/>
          </a:p>
          <a:p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go forth</a:t>
            </a:r>
          </a:p>
          <a:p>
            <a:pPr algn="ctr"/>
            <a:endParaRPr lang="en-US" sz="9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and wiki!</a:t>
            </a:r>
            <a:endParaRPr lang="en-US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1629"/>
            <a:ext cx="9144000" cy="583474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1629"/>
            <a:ext cx="9144000" cy="583474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577"/>
            <a:ext cx="9144000" cy="5890846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3934"/>
            <a:ext cx="9144000" cy="5830131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458200" y="6400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615"/>
            <a:ext cx="9144000" cy="5978769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42524" y="6460022"/>
            <a:ext cx="601476" cy="3979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577"/>
            <a:ext cx="9144000" cy="5890846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42524" y="6460022"/>
            <a:ext cx="601476" cy="3979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7538"/>
            <a:ext cx="9144000" cy="5802923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6366"/>
            <a:ext cx="9144000" cy="5805268"/>
          </a:xfrm>
          <a:prstGeom prst="rect">
            <a:avLst/>
          </a:prstGeo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458200" y="64770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6366"/>
            <a:ext cx="9144000" cy="5805268"/>
          </a:xfrm>
          <a:prstGeom prst="rect">
            <a:avLst/>
          </a:prstGeom>
        </p:spPr>
      </p:pic>
      <p:pic>
        <p:nvPicPr>
          <p:cNvPr id="3" name="Picture 2" descr="wikispaces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743"/>
            <a:ext cx="9144000" cy="5856514"/>
          </a:xfrm>
          <a:prstGeom prst="rect">
            <a:avLst/>
          </a:prstGeom>
        </p:spPr>
      </p:pic>
      <p:sp>
        <p:nvSpPr>
          <p:cNvPr id="4" name="Right Arrow 3">
            <a:hlinkClick r:id="rId4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171"/>
            <a:ext cx="9144000" cy="5747657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238" y="1614714"/>
            <a:ext cx="6209524" cy="362857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458200" y="6400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3429000"/>
            <a:ext cx="6477000" cy="1828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Wikis in Reading</a:t>
            </a:r>
            <a:endParaRPr kumimoji="0" lang="en-US" sz="6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362200" y="6050037"/>
            <a:ext cx="6705600" cy="685800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Presenter: Tischann Nye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Instructional Technology Coach, MNPS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Tischann.nye@mnps.org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reading fir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019800"/>
            <a:ext cx="1704975" cy="838200"/>
          </a:xfrm>
          <a:prstGeom prst="rect">
            <a:avLst/>
          </a:prstGeom>
        </p:spPr>
      </p:pic>
      <p:pic>
        <p:nvPicPr>
          <p:cNvPr id="7" name="Picture 8" descr="C:\Documents and Settings\tnye\Local Settings\Temporary Internet Files\Content.IE5\696JCZWB\MPj040910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971800"/>
            <a:ext cx="1672307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C:\Documents and Settings\tnye\Local Settings\Temporary Internet Files\Content.IE5\C5QF8L2V\MPj0409455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085737"/>
            <a:ext cx="2361484" cy="1571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5" descr="C:\Documents and Settings\tnye\Local Settings\Temporary Internet Files\Content.IE5\81UF41U3\MPj040700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28600"/>
            <a:ext cx="27432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8" descr="C:\Documents and Settings\tnye\Local Settings\Temporary Internet Files\Content.IE5\EFEFE5IV\MPj042864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2286000"/>
            <a:ext cx="2514600" cy="1841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9" descr="C:\Documents and Settings\tnye\Local Settings\Temporary Internet Files\Content.IE5\W9K567O1\MPj042768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381000"/>
            <a:ext cx="2384062" cy="1577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3429000"/>
            <a:ext cx="6477000" cy="1828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Wikis in Reading</a:t>
            </a:r>
            <a:endParaRPr kumimoji="0" lang="en-US" sz="6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362200" y="6050037"/>
            <a:ext cx="6705600" cy="685800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Presenter: Tischann Nye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Instructional Technology Coach, MNPS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Tischann.nye@mnps.org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reading fir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019800"/>
            <a:ext cx="1704975" cy="838200"/>
          </a:xfrm>
          <a:prstGeom prst="rect">
            <a:avLst/>
          </a:prstGeom>
        </p:spPr>
      </p:pic>
      <p:pic>
        <p:nvPicPr>
          <p:cNvPr id="7" name="Picture 8" descr="C:\Documents and Settings\tnye\Local Settings\Temporary Internet Files\Content.IE5\696JCZWB\MPj040910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971800"/>
            <a:ext cx="1672307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C:\Documents and Settings\tnye\Local Settings\Temporary Internet Files\Content.IE5\C5QF8L2V\MPj0409455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085737"/>
            <a:ext cx="2361484" cy="1571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5" descr="C:\Documents and Settings\tnye\Local Settings\Temporary Internet Files\Content.IE5\81UF41U3\MPj040700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28600"/>
            <a:ext cx="27432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8" descr="C:\Documents and Settings\tnye\Local Settings\Temporary Internet Files\Content.IE5\EFEFE5IV\MPj042864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2286000"/>
            <a:ext cx="2514600" cy="1841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9" descr="C:\Documents and Settings\tnye\Local Settings\Temporary Internet Files\Content.IE5\W9K567O1\MPj042768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381000"/>
            <a:ext cx="2384062" cy="1577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3429000"/>
            <a:ext cx="6477000" cy="1828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Wikis in Reading</a:t>
            </a:r>
            <a:endParaRPr kumimoji="0" lang="en-US" sz="6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362200" y="6050037"/>
            <a:ext cx="6705600" cy="685800"/>
          </a:xfrm>
          <a:prstGeom prst="rect">
            <a:avLst/>
          </a:prstGeom>
        </p:spPr>
        <p:txBody>
          <a:bodyPr vert="horz" anchor="ctr">
            <a:normAutofit fontScale="4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Presenter: Tischann Nye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Instructional Technology Coach, MNPS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Tischann.nye@mnps.org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reading fir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019800"/>
            <a:ext cx="1704975" cy="838200"/>
          </a:xfrm>
          <a:prstGeom prst="rect">
            <a:avLst/>
          </a:prstGeom>
        </p:spPr>
      </p:pic>
      <p:pic>
        <p:nvPicPr>
          <p:cNvPr id="7" name="Picture 8" descr="C:\Documents and Settings\tnye\Local Settings\Temporary Internet Files\Content.IE5\696JCZWB\MPj040910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971800"/>
            <a:ext cx="1672307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0" descr="C:\Documents and Settings\tnye\Local Settings\Temporary Internet Files\Content.IE5\C5QF8L2V\MPj0409455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085737"/>
            <a:ext cx="2361484" cy="1571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5" descr="C:\Documents and Settings\tnye\Local Settings\Temporary Internet Files\Content.IE5\81UF41U3\MPj040700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28600"/>
            <a:ext cx="27432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8" descr="C:\Documents and Settings\tnye\Local Settings\Temporary Internet Files\Content.IE5\EFEFE5IV\MPj042864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2286000"/>
            <a:ext cx="2514600" cy="1841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9" descr="C:\Documents and Settings\tnye\Local Settings\Temporary Internet Files\Content.IE5\W9K567O1\MPj042768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381000"/>
            <a:ext cx="2384062" cy="1577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228600" y="0"/>
            <a:ext cx="9601200" cy="6858000"/>
            <a:chOff x="-228600" y="0"/>
            <a:chExt cx="9601200" cy="6858000"/>
          </a:xfrm>
        </p:grpSpPr>
        <p:graphicFrame>
          <p:nvGraphicFramePr>
            <p:cNvPr id="10" name="Diagram 9"/>
            <p:cNvGraphicFramePr/>
            <p:nvPr/>
          </p:nvGraphicFramePr>
          <p:xfrm>
            <a:off x="-228600" y="0"/>
            <a:ext cx="9601200" cy="685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962400" y="2971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WIKI</a:t>
              </a:r>
              <a:endParaRPr lang="en-US" sz="3600" dirty="0">
                <a:solidFill>
                  <a:schemeClr val="bg1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1027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681038"/>
            <a:ext cx="533400" cy="690562"/>
          </a:xfrm>
          <a:prstGeom prst="rect">
            <a:avLst/>
          </a:prstGeom>
          <a:noFill/>
        </p:spPr>
      </p:pic>
      <p:pic>
        <p:nvPicPr>
          <p:cNvPr id="13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043238"/>
            <a:ext cx="533400" cy="690562"/>
          </a:xfrm>
          <a:prstGeom prst="rect">
            <a:avLst/>
          </a:prstGeom>
          <a:noFill/>
        </p:spPr>
      </p:pic>
      <p:pic>
        <p:nvPicPr>
          <p:cNvPr id="14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5329238"/>
            <a:ext cx="533400" cy="690562"/>
          </a:xfrm>
          <a:prstGeom prst="rect">
            <a:avLst/>
          </a:prstGeom>
          <a:noFill/>
        </p:spPr>
      </p:pic>
      <p:pic>
        <p:nvPicPr>
          <p:cNvPr id="18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3083719"/>
            <a:ext cx="533400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Wiki Features</a:t>
            </a:r>
            <a:endParaRPr lang="en-US" sz="80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8229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6000" dirty="0" smtClean="0"/>
              <a:t>Multiple pages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Edits are simple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Supports many file types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Discussion (blog) tab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Ability for unlimited users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Let’s Look</a:t>
            </a:r>
            <a:endParaRPr lang="en-US" sz="80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29348"/>
            <a:ext cx="8382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6000" dirty="0" smtClean="0">
                <a:hlinkClick r:id="rId2"/>
              </a:rPr>
              <a:t>Free Reading Wiki</a:t>
            </a:r>
            <a:endParaRPr lang="en-US" sz="6000" dirty="0" smtClean="0"/>
          </a:p>
          <a:p>
            <a:pPr>
              <a:buFont typeface="Arial" pitchFamily="34" charset="0"/>
              <a:buChar char="•"/>
            </a:pPr>
            <a:endParaRPr lang="en-US" sz="6000" dirty="0" smtClean="0"/>
          </a:p>
          <a:p>
            <a:pPr>
              <a:buFont typeface="Arial" pitchFamily="34" charset="0"/>
              <a:buChar char="•"/>
            </a:pPr>
            <a:r>
              <a:rPr lang="en-US" sz="5400" dirty="0" smtClean="0">
                <a:hlinkClick r:id="rId3"/>
              </a:rPr>
              <a:t>Mattawan LES Word Wall</a:t>
            </a:r>
            <a:endParaRPr lang="en-US" sz="5400" dirty="0" smtClean="0"/>
          </a:p>
          <a:p>
            <a:pPr>
              <a:buFont typeface="Arial" pitchFamily="34" charset="0"/>
              <a:buChar char="•"/>
            </a:pPr>
            <a:endParaRPr lang="en-US" sz="5400" dirty="0" smtClean="0"/>
          </a:p>
          <a:p>
            <a:pPr>
              <a:buFont typeface="Arial" pitchFamily="34" charset="0"/>
              <a:buChar char="•"/>
            </a:pPr>
            <a:r>
              <a:rPr lang="en-US" sz="5400" dirty="0" err="1" smtClean="0">
                <a:hlinkClick r:id="rId4"/>
              </a:rPr>
              <a:t>Educationalwikis</a:t>
            </a:r>
            <a:r>
              <a:rPr lang="en-US" sz="5400" dirty="0" smtClean="0"/>
              <a:t> </a:t>
            </a:r>
          </a:p>
        </p:txBody>
      </p:sp>
      <p:sp>
        <p:nvSpPr>
          <p:cNvPr id="5" name="Right Arrow 4">
            <a:hlinkClick r:id="rId5" action="ppaction://hlinksldjump"/>
          </p:cNvPr>
          <p:cNvSpPr/>
          <p:nvPr/>
        </p:nvSpPr>
        <p:spPr>
          <a:xfrm>
            <a:off x="6553200" y="22860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6" action="ppaction://hlinksldjump"/>
          </p:cNvPr>
          <p:cNvSpPr/>
          <p:nvPr/>
        </p:nvSpPr>
        <p:spPr>
          <a:xfrm>
            <a:off x="7924800" y="4038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hlinkClick r:id="rId7" action="ppaction://hlinksldjump"/>
          </p:cNvPr>
          <p:cNvSpPr/>
          <p:nvPr/>
        </p:nvSpPr>
        <p:spPr>
          <a:xfrm>
            <a:off x="5257800" y="57150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Planning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104900" y="1371600"/>
          <a:ext cx="69342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Diagram group"/>
          <p:cNvGrpSpPr/>
          <p:nvPr/>
        </p:nvGrpSpPr>
        <p:grpSpPr>
          <a:xfrm>
            <a:off x="2514600" y="9144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7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381000" y="1828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Determine Goals and Outcomes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Decide how to measure success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Create an outline or structure</a:t>
            </a:r>
            <a:endParaRPr lang="en-US" sz="4800" dirty="0"/>
          </a:p>
        </p:txBody>
      </p:sp>
      <p:sp>
        <p:nvSpPr>
          <p:cNvPr id="11" name="Right Arrow 10">
            <a:hlinkClick r:id="rId6" action="ppaction://hlinksldjump"/>
          </p:cNvPr>
          <p:cNvSpPr/>
          <p:nvPr/>
        </p:nvSpPr>
        <p:spPr>
          <a:xfrm>
            <a:off x="6858000" y="6477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hlinkClick r:id="rId7" action="ppaction://hlinksldjump"/>
          </p:cNvPr>
          <p:cNvSpPr/>
          <p:nvPr/>
        </p:nvSpPr>
        <p:spPr>
          <a:xfrm>
            <a:off x="6096000" y="6477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6214646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Teacher </a:t>
            </a:r>
          </a:p>
          <a:p>
            <a:r>
              <a:rPr lang="en-US" sz="800" dirty="0" smtClean="0"/>
              <a:t>site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1800" y="62146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Teacher resource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8288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Who will create content?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How much security?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Who will monitor site?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524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Diagram group"/>
          <p:cNvGrpSpPr/>
          <p:nvPr/>
        </p:nvGrpSpPr>
        <p:grpSpPr>
          <a:xfrm>
            <a:off x="2590800" y="9906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11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12" name="Down Arrow 11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228600" y="0"/>
          <a:ext cx="32766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Diagram group"/>
          <p:cNvGrpSpPr/>
          <p:nvPr/>
        </p:nvGrpSpPr>
        <p:grpSpPr>
          <a:xfrm>
            <a:off x="2514600" y="914400"/>
            <a:ext cx="533400" cy="609600"/>
            <a:chOff x="4914901" y="1066803"/>
            <a:chExt cx="990600" cy="990600"/>
          </a:xfrm>
          <a:scene3d>
            <a:camera prst="isometricOffAxis2Left" zoom="95000"/>
            <a:lightRig rig="flat" dir="t"/>
          </a:scene3d>
        </p:grpSpPr>
        <p:grpSp>
          <p:nvGrpSpPr>
            <p:cNvPr id="4" name="Group 6"/>
            <p:cNvGrpSpPr/>
            <p:nvPr/>
          </p:nvGrpSpPr>
          <p:grpSpPr>
            <a:xfrm>
              <a:off x="4914901" y="1066803"/>
              <a:ext cx="990600" cy="990600"/>
              <a:chOff x="4914901" y="1066803"/>
              <a:chExt cx="990600" cy="990600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4914901" y="1066803"/>
                <a:ext cx="990600" cy="990600"/>
              </a:xfrm>
              <a:prstGeom prst="downArrow">
                <a:avLst>
                  <a:gd name="adj1" fmla="val 55000"/>
                  <a:gd name="adj2" fmla="val 45000"/>
                </a:avLst>
              </a:prstGeom>
              <a:sp3d z="57150" extrusionH="63500" contourW="12700" prstMaterial="matte">
                <a:contourClr>
                  <a:schemeClr val="dk1">
                    <a:tint val="20000"/>
                  </a:schemeClr>
                </a:contourClr>
              </a:sp3d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9" name="Down Arrow 4"/>
              <p:cNvSpPr/>
              <p:nvPr/>
            </p:nvSpPr>
            <p:spPr>
              <a:xfrm>
                <a:off x="5137786" y="1066803"/>
                <a:ext cx="544830" cy="745426"/>
              </a:xfrm>
              <a:prstGeom prst="rect">
                <a:avLst/>
              </a:prstGeom>
              <a:sp3d z="571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lvl="0" algn="ctr" defTabSz="1600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600" kern="1200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381000" y="17526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Who do you want to catch?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Do you want to limit access?</a:t>
            </a:r>
          </a:p>
          <a:p>
            <a:pPr>
              <a:buFont typeface="Arial" pitchFamily="34" charset="0"/>
              <a:buChar char="•"/>
            </a:pPr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Safety warnings!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7620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Safety Warnings!</a:t>
            </a: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Never put student pictures on the web</a:t>
            </a:r>
          </a:p>
          <a:p>
            <a:r>
              <a:rPr lang="en-US" sz="4400" dirty="0" smtClean="0"/>
              <a:t>Never put student names on the web</a:t>
            </a:r>
          </a:p>
          <a:p>
            <a:r>
              <a:rPr lang="en-US" sz="4400" dirty="0" smtClean="0"/>
              <a:t>Never put your school name on the web</a:t>
            </a:r>
          </a:p>
          <a:p>
            <a:r>
              <a:rPr lang="en-US" sz="4400" dirty="0" smtClean="0"/>
              <a:t>Be careful about putting your information on the web</a:t>
            </a:r>
          </a:p>
          <a:p>
            <a:r>
              <a:rPr lang="en-US" sz="4400" dirty="0" smtClean="0"/>
              <a:t>When in doubt: don’t do it!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Creating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838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Pick a wiki server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For this demo we’ll use </a:t>
            </a:r>
            <a:r>
              <a:rPr lang="en-US" sz="2800" dirty="0" smtClean="0">
                <a:hlinkClick r:id="rId2"/>
              </a:rPr>
              <a:t>wikispaces.com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Create a username and password</a:t>
            </a:r>
          </a:p>
          <a:p>
            <a:pPr>
              <a:buFont typeface="Arial" pitchFamily="34" charset="0"/>
              <a:buChar char="•"/>
            </a:pPr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Type a name for your space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Be sure to follow appropriate internet usage policies for your school and district!</a:t>
            </a:r>
          </a:p>
          <a:p>
            <a:pPr>
              <a:buFont typeface="Arial" pitchFamily="34" charset="0"/>
              <a:buChar char="•"/>
            </a:pPr>
            <a:endParaRPr lang="en-US" sz="3600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6781800" y="25146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6248400" y="46482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A page: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Click on the edit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text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pictures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Add documents</a:t>
            </a:r>
          </a:p>
          <a:p>
            <a:pPr lvl="1">
              <a:buFont typeface="Arial" pitchFamily="34" charset="0"/>
              <a:buChar char="•"/>
            </a:pPr>
            <a:r>
              <a:rPr lang="en-US" sz="4800" dirty="0" smtClean="0"/>
              <a:t>When finished click “SAVE”</a:t>
            </a:r>
            <a:endParaRPr lang="en-US" sz="4800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Editing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8001000" y="5562600"/>
            <a:ext cx="838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/>
              <a:t>The navigation bar: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on the edit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Type names for pages you want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Highlight each name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the link button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“OK”</a:t>
            </a:r>
          </a:p>
          <a:p>
            <a:pPr lvl="1">
              <a:buFont typeface="Arial" pitchFamily="34" charset="0"/>
              <a:buChar char="•"/>
            </a:pPr>
            <a:r>
              <a:rPr lang="en-US" sz="4400" dirty="0" smtClean="0"/>
              <a:t>Click “SAVE” when finished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Editing</a:t>
            </a:r>
            <a:endParaRPr lang="en-US" sz="72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8001000" y="62484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8288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/>
              <a:t>If you get stuck, the help section is actually…helpful.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You will find help in the upper right corner of the screen in </a:t>
            </a:r>
            <a:r>
              <a:rPr lang="en-US" sz="4800" dirty="0" err="1" smtClean="0"/>
              <a:t>wikispaces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When in doubt, HELP</a:t>
            </a:r>
            <a:endParaRPr lang="en-US" sz="66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828801"/>
            <a:ext cx="876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to get a wiki:</a:t>
            </a:r>
          </a:p>
          <a:p>
            <a:r>
              <a:rPr lang="en-US" dirty="0" smtClean="0">
                <a:hlinkClick r:id="rId2"/>
              </a:rPr>
              <a:t>www.wikispaces.com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www.pbwiki.com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www.wetpaint.com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Wikis to watch:</a:t>
            </a:r>
          </a:p>
          <a:p>
            <a:r>
              <a:rPr lang="en-US" dirty="0" smtClean="0">
                <a:hlinkClick r:id="rId5"/>
              </a:rPr>
              <a:t>www.readingfirstsummit.wikispaces.com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www.freereading.net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7"/>
              </a:rPr>
              <a:t>www.wikipedia.org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 2.0</a:t>
            </a:r>
          </a:p>
          <a:p>
            <a:r>
              <a:rPr lang="en-US" dirty="0" smtClean="0">
                <a:hlinkClick r:id="rId8"/>
              </a:rPr>
              <a:t>www.classroomlearning2.blogspot.com</a:t>
            </a:r>
            <a:r>
              <a:rPr lang="en-US" dirty="0" smtClean="0"/>
              <a:t>  (if you want to learn about using blogs, wikis, podcasts, </a:t>
            </a:r>
            <a:r>
              <a:rPr lang="en-US" dirty="0" err="1" smtClean="0"/>
              <a:t>flickr</a:t>
            </a:r>
            <a:r>
              <a:rPr lang="en-US" dirty="0" smtClean="0"/>
              <a:t>, etc. – this is your site!)</a:t>
            </a:r>
          </a:p>
          <a:p>
            <a:r>
              <a:rPr lang="en-US" dirty="0" smtClean="0">
                <a:hlinkClick r:id="rId9"/>
              </a:rPr>
              <a:t>http://school.discoveryeducation.com/schrockguide/index.html</a:t>
            </a:r>
            <a:r>
              <a:rPr lang="en-US" dirty="0" smtClean="0"/>
              <a:t> Kathy Schrock’s site for educator’s (if it’s new, innovative, and educational- she’s trying it and sharing what she learns)</a:t>
            </a:r>
          </a:p>
          <a:p>
            <a:r>
              <a:rPr lang="en-US" dirty="0" smtClean="0">
                <a:hlinkClick r:id="rId10"/>
              </a:rPr>
              <a:t>http://www.education-world.com/a_tech/archives/techtorials.shtml</a:t>
            </a:r>
            <a:r>
              <a:rPr lang="en-US" dirty="0" smtClean="0"/>
              <a:t> a great site to help use technology in the classroom, from Word basics to Skype.</a:t>
            </a:r>
          </a:p>
          <a:p>
            <a:endParaRPr lang="en-US" dirty="0"/>
          </a:p>
        </p:txBody>
      </p:sp>
      <p:sp>
        <p:nvSpPr>
          <p:cNvPr id="4" name="Right Arrow 3">
            <a:hlinkClick r:id="rId11" action="ppaction://hlinksldjump"/>
          </p:cNvPr>
          <p:cNvSpPr/>
          <p:nvPr/>
        </p:nvSpPr>
        <p:spPr>
          <a:xfrm>
            <a:off x="3886200" y="3581400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extBox 2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8161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Thanks To: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You</a:t>
            </a:r>
            <a:r>
              <a:rPr lang="en-US" sz="4800" dirty="0" smtClean="0"/>
              <a:t> for your attention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The </a:t>
            </a: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Reading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chemeClr val="accent2">
                    <a:lumMod val="95000"/>
                  </a:schemeClr>
                </a:solidFill>
              </a:rPr>
              <a:t>First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0070C0"/>
                </a:solidFill>
              </a:rPr>
              <a:t>Team</a:t>
            </a:r>
            <a:r>
              <a:rPr lang="en-US" sz="4800" dirty="0" smtClean="0"/>
              <a:t> that put this all together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All the wonderful </a:t>
            </a:r>
            <a:r>
              <a:rPr lang="en-US" sz="4800" dirty="0" smtClean="0">
                <a:solidFill>
                  <a:schemeClr val="accent2">
                    <a:lumMod val="95000"/>
                  </a:schemeClr>
                </a:solidFill>
              </a:rPr>
              <a:t>educators</a:t>
            </a:r>
            <a:r>
              <a:rPr lang="en-US" sz="4800" dirty="0" smtClean="0"/>
              <a:t> who have shared their knowledge and work</a:t>
            </a:r>
          </a:p>
          <a:p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go forth</a:t>
            </a:r>
          </a:p>
          <a:p>
            <a:pPr algn="ctr"/>
            <a:endParaRPr lang="en-US" sz="9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and wiki!</a:t>
            </a:r>
            <a:endParaRPr lang="en-US" sz="9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1629"/>
            <a:ext cx="9144000" cy="583474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1629"/>
            <a:ext cx="9144000" cy="583474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577"/>
            <a:ext cx="9144000" cy="5890846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077200" y="63246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3934"/>
            <a:ext cx="9144000" cy="5830131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458200" y="6400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615"/>
            <a:ext cx="9144000" cy="5978769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42524" y="6460022"/>
            <a:ext cx="601476" cy="3979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3577"/>
            <a:ext cx="9144000" cy="5890846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42524" y="6460022"/>
            <a:ext cx="601476" cy="3979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7538"/>
            <a:ext cx="9144000" cy="5802923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6366"/>
            <a:ext cx="9144000" cy="5805268"/>
          </a:xfrm>
          <a:prstGeom prst="rect">
            <a:avLst/>
          </a:prstGeo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458200" y="64770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extBox 2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 advClick="0"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6366"/>
            <a:ext cx="9144000" cy="5805268"/>
          </a:xfrm>
          <a:prstGeom prst="rect">
            <a:avLst/>
          </a:prstGeom>
        </p:spPr>
      </p:pic>
      <p:pic>
        <p:nvPicPr>
          <p:cNvPr id="3" name="Picture 2" descr="wikispaces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743"/>
            <a:ext cx="9144000" cy="5856514"/>
          </a:xfrm>
          <a:prstGeom prst="rect">
            <a:avLst/>
          </a:prstGeom>
        </p:spPr>
      </p:pic>
      <p:sp>
        <p:nvSpPr>
          <p:cNvPr id="4" name="Right Arrow 3">
            <a:hlinkClick r:id="rId4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171"/>
            <a:ext cx="9144000" cy="5747657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534400" y="64008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kispace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238" y="1614714"/>
            <a:ext cx="6209524" cy="3628572"/>
          </a:xfrm>
          <a:prstGeom prst="rect">
            <a:avLst/>
          </a:prstGeom>
        </p:spPr>
      </p:pic>
      <p:sp>
        <p:nvSpPr>
          <p:cNvPr id="3" name="Right Arrow 2">
            <a:hlinkClick r:id="rId3" action="ppaction://hlinksldjump"/>
          </p:cNvPr>
          <p:cNvSpPr/>
          <p:nvPr/>
        </p:nvSpPr>
        <p:spPr>
          <a:xfrm rot="10800000">
            <a:off x="8458200" y="6400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2667000" y="3429000"/>
            <a:ext cx="6477000" cy="1828800"/>
          </a:xfrm>
        </p:spPr>
        <p:txBody>
          <a:bodyPr>
            <a:noAutofit/>
          </a:bodyPr>
          <a:lstStyle/>
          <a:p>
            <a:r>
              <a:rPr lang="en-US" sz="6000" dirty="0" smtClean="0"/>
              <a:t>Wikis</a:t>
            </a:r>
            <a:br>
              <a:rPr lang="en-US" sz="6000" dirty="0" smtClean="0"/>
            </a:br>
            <a:r>
              <a:rPr lang="en-US" sz="1800" dirty="0" smtClean="0"/>
              <a:t>Creating your own free website</a:t>
            </a:r>
            <a:endParaRPr lang="en-US" sz="6000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Presenter: Tischann Nye </a:t>
            </a:r>
          </a:p>
          <a:p>
            <a:r>
              <a:rPr lang="en-US" dirty="0" smtClean="0"/>
              <a:t>Instructional Technology Coach, </a:t>
            </a:r>
            <a:r>
              <a:rPr lang="en-US" dirty="0" smtClean="0"/>
              <a:t>Metropolitan Nashville Public Schools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Tischann.nye@mnps.org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0"/>
            <a:ext cx="1670050" cy="25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85800"/>
            <a:ext cx="2404056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401239" cy="160020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295400"/>
            <a:ext cx="2133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2895600"/>
            <a:ext cx="1767541" cy="2672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extBox 27"/>
          <p:cNvSpPr txBox="1"/>
          <p:nvPr/>
        </p:nvSpPr>
        <p:spPr>
          <a:xfrm>
            <a:off x="0" y="5997714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TETA 2008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-228600" y="0"/>
            <a:ext cx="9601200" cy="6858000"/>
            <a:chOff x="-228600" y="0"/>
            <a:chExt cx="9601200" cy="6858000"/>
          </a:xfrm>
        </p:grpSpPr>
        <p:graphicFrame>
          <p:nvGraphicFramePr>
            <p:cNvPr id="10" name="Diagram 9"/>
            <p:cNvGraphicFramePr/>
            <p:nvPr/>
          </p:nvGraphicFramePr>
          <p:xfrm>
            <a:off x="-228600" y="0"/>
            <a:ext cx="9601200" cy="685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962400" y="2971800"/>
              <a:ext cx="274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WIKI</a:t>
              </a:r>
              <a:endParaRPr lang="en-US" sz="3600" dirty="0">
                <a:solidFill>
                  <a:schemeClr val="bg1">
                    <a:lumMod val="20000"/>
                    <a:lumOff val="80000"/>
                  </a:schemeClr>
                </a:solidFill>
              </a:endParaRPr>
            </a:p>
          </p:txBody>
        </p:sp>
      </p:grpSp>
      <p:pic>
        <p:nvPicPr>
          <p:cNvPr id="1027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681038"/>
            <a:ext cx="533400" cy="690562"/>
          </a:xfrm>
          <a:prstGeom prst="rect">
            <a:avLst/>
          </a:prstGeom>
          <a:noFill/>
        </p:spPr>
      </p:pic>
      <p:pic>
        <p:nvPicPr>
          <p:cNvPr id="13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043238"/>
            <a:ext cx="533400" cy="690562"/>
          </a:xfrm>
          <a:prstGeom prst="rect">
            <a:avLst/>
          </a:prstGeom>
          <a:noFill/>
        </p:spPr>
      </p:pic>
      <p:pic>
        <p:nvPicPr>
          <p:cNvPr id="14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5329238"/>
            <a:ext cx="533400" cy="690562"/>
          </a:xfrm>
          <a:prstGeom prst="rect">
            <a:avLst/>
          </a:prstGeom>
          <a:noFill/>
        </p:spPr>
      </p:pic>
      <p:pic>
        <p:nvPicPr>
          <p:cNvPr id="18" name="Picture 3" descr="C:\Documents and Settings\tnye\Local Settings\Temporary Internet Files\Content.IE5\89UJ456N\MCj04346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3083719"/>
            <a:ext cx="533400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152400"/>
            <a:ext cx="85344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48161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n w="18000">
                  <a:solidFill>
                    <a:schemeClr val="bg1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Wiki Features</a:t>
            </a:r>
            <a:endParaRPr lang="en-US" sz="8000" b="1" dirty="0">
              <a:ln w="18000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676400"/>
            <a:ext cx="8229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6000" dirty="0" smtClean="0"/>
              <a:t>Multiple pages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Edits are simple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Supports many file types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Discussion (blog) tab</a:t>
            </a:r>
          </a:p>
          <a:p>
            <a:pPr>
              <a:buFont typeface="Arial" pitchFamily="34" charset="0"/>
              <a:buChar char="•"/>
            </a:pPr>
            <a:r>
              <a:rPr lang="en-US" sz="6000" dirty="0" smtClean="0"/>
              <a:t>Ability for unlimited users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5">
      <a:dk1>
        <a:sysClr val="windowText" lastClr="000000"/>
      </a:dk1>
      <a:lt1>
        <a:srgbClr val="7BA5C7"/>
      </a:lt1>
      <a:dk2>
        <a:srgbClr val="3B688C"/>
      </a:dk2>
      <a:lt2>
        <a:srgbClr val="EBDDC3"/>
      </a:lt2>
      <a:accent1>
        <a:srgbClr val="C00000"/>
      </a:accent1>
      <a:accent2>
        <a:srgbClr val="FFFFFF"/>
      </a:accent2>
      <a:accent3>
        <a:srgbClr val="A5AB81"/>
      </a:accent3>
      <a:accent4>
        <a:srgbClr val="F2F2F2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407</TotalTime>
  <Words>908</Words>
  <Application>Microsoft Office PowerPoint</Application>
  <PresentationFormat>On-screen Show (4:3)</PresentationFormat>
  <Paragraphs>241</Paragraphs>
  <Slides>62</Slides>
  <Notes>0</Notes>
  <HiddenSlides>22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Median</vt:lpstr>
      <vt:lpstr>Wikis Creating your own free website</vt:lpstr>
      <vt:lpstr>Slide 2</vt:lpstr>
      <vt:lpstr>Wikis Creating your own free website</vt:lpstr>
      <vt:lpstr>Wikis Creating your own free website</vt:lpstr>
      <vt:lpstr>Wikis Creating your own free website</vt:lpstr>
      <vt:lpstr>Wikis Creating your own free website</vt:lpstr>
      <vt:lpstr>Wikis Creating your own free website</vt:lpstr>
      <vt:lpstr>Slide 8</vt:lpstr>
      <vt:lpstr>Slide 9</vt:lpstr>
      <vt:lpstr>Slide 10</vt:lpstr>
      <vt:lpstr>Slide 11</vt:lpstr>
      <vt:lpstr>Slide 12</vt:lpstr>
      <vt:lpstr>Slide 13</vt:lpstr>
      <vt:lpstr>Slide 14</vt:lpstr>
      <vt:lpstr>Safety Warnings! </vt:lpstr>
      <vt:lpstr>Slide 16</vt:lpstr>
      <vt:lpstr>Slide 17</vt:lpstr>
      <vt:lpstr>Slide 18</vt:lpstr>
      <vt:lpstr>Slide 19</vt:lpstr>
      <vt:lpstr>Resources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Safety Warnings! </vt:lpstr>
      <vt:lpstr>Slide 45</vt:lpstr>
      <vt:lpstr>Slide 46</vt:lpstr>
      <vt:lpstr>Slide 47</vt:lpstr>
      <vt:lpstr>Slide 48</vt:lpstr>
      <vt:lpstr>Resources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tnye</dc:creator>
  <cp:lastModifiedBy>tnye</cp:lastModifiedBy>
  <cp:revision>65</cp:revision>
  <dcterms:created xsi:type="dcterms:W3CDTF">2008-04-16T19:28:23Z</dcterms:created>
  <dcterms:modified xsi:type="dcterms:W3CDTF">2008-07-11T20:18:07Z</dcterms:modified>
</cp:coreProperties>
</file>